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aleway"/>
      <p:regular r:id="rId18"/>
      <p:bold r:id="rId19"/>
      <p:italic r:id="rId20"/>
      <p:boldItalic r:id="rId21"/>
    </p:embeddedFont>
    <p:embeddedFont>
      <p:font typeface="Antic Didone"/>
      <p:regular r:id="rId22"/>
    </p:embeddedFont>
    <p:embeddedFont>
      <p:font typeface="Proxima Nova"/>
      <p:regular r:id="rId23"/>
      <p:bold r:id="rId24"/>
      <p:italic r:id="rId25"/>
      <p:boldItalic r:id="rId26"/>
    </p:embeddedFont>
    <p:embeddedFont>
      <p:font typeface="Assistant"/>
      <p:regular r:id="rId27"/>
      <p:bold r:id="rId28"/>
    </p:embeddedFont>
    <p:embeddedFont>
      <p:font typeface="Bebas Neu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AnticDidone-regular.fntdata"/><Relationship Id="rId21" Type="http://schemas.openxmlformats.org/officeDocument/2006/relationships/font" Target="fonts/Raleway-boldItalic.fntdata"/><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Assistant-bold.fntdata"/><Relationship Id="rId27" Type="http://schemas.openxmlformats.org/officeDocument/2006/relationships/font" Target="fonts/Assistan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ebasNeue-regular.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e2507497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e2507497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4f5ff5883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4f5ff5883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f5ff5883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f5ff5883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4f5ff5883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4f5ff5883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4f5ff5883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4f5ff5883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4f5ff5883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4f5ff588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4f5ff588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4f5ff588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4f5ff5883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4f5ff5883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4f5ff588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4f5ff588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4f5ff5883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4f5ff5883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4f5ff5883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4f5ff5883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4f5ff5883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4f5ff5883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4f5ff5883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4f5ff5883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564500" y="1234325"/>
            <a:ext cx="6015000" cy="211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1564500" y="3448375"/>
            <a:ext cx="6015000" cy="460800"/>
          </a:xfrm>
          <a:prstGeom prst="rect">
            <a:avLst/>
          </a:prstGeom>
          <a:noFill/>
          <a:ln cap="flat" cmpd="sng" w="28575">
            <a:solidFill>
              <a:schemeClr val="accent3"/>
            </a:solidFill>
            <a:prstDash val="solid"/>
            <a:miter lim="8000"/>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3" name="Google Shape;13;p2"/>
          <p:cNvGrpSpPr/>
          <p:nvPr/>
        </p:nvGrpSpPr>
        <p:grpSpPr>
          <a:xfrm>
            <a:off x="75463" y="71150"/>
            <a:ext cx="8993075" cy="5001200"/>
            <a:chOff x="75463" y="71150"/>
            <a:chExt cx="8993075" cy="5001200"/>
          </a:xfrm>
        </p:grpSpPr>
        <p:sp>
          <p:nvSpPr>
            <p:cNvPr id="14" name="Google Shape;14;p2"/>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7" name="Google Shape;17;p2"/>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8" name="Google Shape;18;p2"/>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9" name="Google Shape;19;p2"/>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20" name="Google Shape;20;p2"/>
            <p:cNvGrpSpPr/>
            <p:nvPr/>
          </p:nvGrpSpPr>
          <p:grpSpPr>
            <a:xfrm>
              <a:off x="132900" y="132588"/>
              <a:ext cx="8878200" cy="4878325"/>
              <a:chOff x="132900" y="132588"/>
              <a:chExt cx="8878200" cy="4878325"/>
            </a:xfrm>
          </p:grpSpPr>
          <p:sp>
            <p:nvSpPr>
              <p:cNvPr id="21" name="Google Shape;21;p2"/>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22" name="Google Shape;22;p2"/>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23" name="Google Shape;23;p2"/>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2" name="Shape 152"/>
        <p:cNvGrpSpPr/>
        <p:nvPr/>
      </p:nvGrpSpPr>
      <p:grpSpPr>
        <a:xfrm>
          <a:off x="0" y="0"/>
          <a:ext cx="0" cy="0"/>
          <a:chOff x="0" y="0"/>
          <a:chExt cx="0" cy="0"/>
        </a:xfrm>
      </p:grpSpPr>
      <p:pic>
        <p:nvPicPr>
          <p:cNvPr id="153" name="Google Shape;153;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4" name="Google Shape;154;p11"/>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1"/>
          <p:cNvGrpSpPr/>
          <p:nvPr/>
        </p:nvGrpSpPr>
        <p:grpSpPr>
          <a:xfrm>
            <a:off x="75463" y="71150"/>
            <a:ext cx="8993075" cy="5001200"/>
            <a:chOff x="75463" y="71150"/>
            <a:chExt cx="8993075" cy="5001200"/>
          </a:xfrm>
        </p:grpSpPr>
        <p:sp>
          <p:nvSpPr>
            <p:cNvPr id="156" name="Google Shape;156;p11"/>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59" name="Google Shape;159;p11"/>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60" name="Google Shape;160;p11"/>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61" name="Google Shape;161;p11"/>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162" name="Google Shape;162;p11"/>
            <p:cNvGrpSpPr/>
            <p:nvPr/>
          </p:nvGrpSpPr>
          <p:grpSpPr>
            <a:xfrm>
              <a:off x="132900" y="132588"/>
              <a:ext cx="8878200" cy="4878325"/>
              <a:chOff x="132900" y="132588"/>
              <a:chExt cx="8878200" cy="4878325"/>
            </a:xfrm>
          </p:grpSpPr>
          <p:sp>
            <p:nvSpPr>
              <p:cNvPr id="163" name="Google Shape;163;p11"/>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164" name="Google Shape;164;p11"/>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165" name="Google Shape;165;p11"/>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1"/>
          <p:cNvSpPr txBox="1"/>
          <p:nvPr>
            <p:ph hasCustomPrompt="1" type="title"/>
          </p:nvPr>
        </p:nvSpPr>
        <p:spPr>
          <a:xfrm>
            <a:off x="1284000" y="1366338"/>
            <a:ext cx="65760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7" name="Google Shape;167;p11"/>
          <p:cNvSpPr txBox="1"/>
          <p:nvPr>
            <p:ph idx="1" type="subTitle"/>
          </p:nvPr>
        </p:nvSpPr>
        <p:spPr>
          <a:xfrm>
            <a:off x="1284000" y="3063763"/>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8" name="Shape 1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69" name="Shape 169"/>
        <p:cNvGrpSpPr/>
        <p:nvPr/>
      </p:nvGrpSpPr>
      <p:grpSpPr>
        <a:xfrm>
          <a:off x="0" y="0"/>
          <a:ext cx="0" cy="0"/>
          <a:chOff x="0" y="0"/>
          <a:chExt cx="0" cy="0"/>
        </a:xfrm>
      </p:grpSpPr>
      <p:pic>
        <p:nvPicPr>
          <p:cNvPr id="170" name="Google Shape;170;p13"/>
          <p:cNvPicPr preferRelativeResize="0"/>
          <p:nvPr/>
        </p:nvPicPr>
        <p:blipFill rotWithShape="1">
          <a:blip r:embed="rId2">
            <a:alphaModFix/>
          </a:blip>
          <a:srcRect b="8505" l="835" r="845" t="8513"/>
          <a:stretch/>
        </p:blipFill>
        <p:spPr>
          <a:xfrm>
            <a:off x="0" y="0"/>
            <a:ext cx="9144049" cy="5143501"/>
          </a:xfrm>
          <a:prstGeom prst="rect">
            <a:avLst/>
          </a:prstGeom>
          <a:noFill/>
          <a:ln>
            <a:noFill/>
          </a:ln>
        </p:spPr>
      </p:pic>
      <p:sp>
        <p:nvSpPr>
          <p:cNvPr id="171" name="Google Shape;171;p13"/>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13"/>
          <p:cNvSpPr txBox="1"/>
          <p:nvPr>
            <p:ph hasCustomPrompt="1" idx="2" type="title"/>
          </p:nvPr>
        </p:nvSpPr>
        <p:spPr>
          <a:xfrm>
            <a:off x="3097375" y="1404700"/>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p:nvPr>
            <p:ph hasCustomPrompt="1" idx="3" type="title"/>
          </p:nvPr>
        </p:nvSpPr>
        <p:spPr>
          <a:xfrm>
            <a:off x="4787975" y="1404700"/>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p:nvPr>
            <p:ph hasCustomPrompt="1" idx="4" type="title"/>
          </p:nvPr>
        </p:nvSpPr>
        <p:spPr>
          <a:xfrm>
            <a:off x="3097375" y="2553828"/>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p:nvPr>
            <p:ph hasCustomPrompt="1" idx="5" type="title"/>
          </p:nvPr>
        </p:nvSpPr>
        <p:spPr>
          <a:xfrm>
            <a:off x="4787975" y="2553828"/>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p:nvPr>
            <p:ph hasCustomPrompt="1" idx="6" type="title"/>
          </p:nvPr>
        </p:nvSpPr>
        <p:spPr>
          <a:xfrm>
            <a:off x="3097375" y="3702956"/>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p:nvPr>
            <p:ph hasCustomPrompt="1" idx="7" type="title"/>
          </p:nvPr>
        </p:nvSpPr>
        <p:spPr>
          <a:xfrm>
            <a:off x="4787975" y="3702956"/>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p:nvPr>
            <p:ph idx="1" type="subTitle"/>
          </p:nvPr>
        </p:nvSpPr>
        <p:spPr>
          <a:xfrm>
            <a:off x="1522975" y="1404688"/>
            <a:ext cx="1498200" cy="74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0" name="Google Shape;180;p13"/>
          <p:cNvSpPr txBox="1"/>
          <p:nvPr>
            <p:ph idx="8" type="subTitle"/>
          </p:nvPr>
        </p:nvSpPr>
        <p:spPr>
          <a:xfrm>
            <a:off x="1522975" y="2553825"/>
            <a:ext cx="1498200" cy="74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1" name="Google Shape;181;p13"/>
          <p:cNvSpPr txBox="1"/>
          <p:nvPr>
            <p:ph idx="9" type="subTitle"/>
          </p:nvPr>
        </p:nvSpPr>
        <p:spPr>
          <a:xfrm>
            <a:off x="1522975" y="3702962"/>
            <a:ext cx="1498200" cy="74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2" name="Google Shape;182;p13"/>
          <p:cNvSpPr txBox="1"/>
          <p:nvPr>
            <p:ph idx="13" type="subTitle"/>
          </p:nvPr>
        </p:nvSpPr>
        <p:spPr>
          <a:xfrm>
            <a:off x="6122825" y="1404688"/>
            <a:ext cx="1498200" cy="74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3" name="Google Shape;183;p13"/>
          <p:cNvSpPr txBox="1"/>
          <p:nvPr>
            <p:ph idx="14" type="subTitle"/>
          </p:nvPr>
        </p:nvSpPr>
        <p:spPr>
          <a:xfrm>
            <a:off x="6122825" y="2553825"/>
            <a:ext cx="1498200" cy="74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4" name="Google Shape;184;p13"/>
          <p:cNvSpPr txBox="1"/>
          <p:nvPr>
            <p:ph idx="15" type="subTitle"/>
          </p:nvPr>
        </p:nvSpPr>
        <p:spPr>
          <a:xfrm>
            <a:off x="6122825" y="3702962"/>
            <a:ext cx="1498200" cy="74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185" name="Google Shape;185;p13"/>
          <p:cNvGrpSpPr/>
          <p:nvPr/>
        </p:nvGrpSpPr>
        <p:grpSpPr>
          <a:xfrm>
            <a:off x="75471" y="132588"/>
            <a:ext cx="8993075" cy="4878325"/>
            <a:chOff x="75471" y="132588"/>
            <a:chExt cx="8993075" cy="4878325"/>
          </a:xfrm>
        </p:grpSpPr>
        <p:sp>
          <p:nvSpPr>
            <p:cNvPr id="186" name="Google Shape;186;p13"/>
            <p:cNvSpPr/>
            <p:nvPr/>
          </p:nvSpPr>
          <p:spPr>
            <a:xfrm>
              <a:off x="1329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187" name="Google Shape;187;p13"/>
            <p:cNvGrpSpPr/>
            <p:nvPr/>
          </p:nvGrpSpPr>
          <p:grpSpPr>
            <a:xfrm>
              <a:off x="75471" y="296700"/>
              <a:ext cx="8993075" cy="4550100"/>
              <a:chOff x="75471" y="296700"/>
              <a:chExt cx="8993075" cy="4550100"/>
            </a:xfrm>
          </p:grpSpPr>
          <p:sp>
            <p:nvSpPr>
              <p:cNvPr id="188" name="Google Shape;188;p13"/>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92" name="Google Shape;192;p13"/>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93" name="Google Shape;193;p13"/>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94" name="Google Shape;194;p13"/>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195" name="Google Shape;195;p13"/>
            <p:cNvSpPr/>
            <p:nvPr/>
          </p:nvSpPr>
          <p:spPr>
            <a:xfrm rot="10800000">
              <a:off x="76812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6" name="Shape 196"/>
        <p:cNvGrpSpPr/>
        <p:nvPr/>
      </p:nvGrpSpPr>
      <p:grpSpPr>
        <a:xfrm>
          <a:off x="0" y="0"/>
          <a:ext cx="0" cy="0"/>
          <a:chOff x="0" y="0"/>
          <a:chExt cx="0" cy="0"/>
        </a:xfrm>
      </p:grpSpPr>
      <p:pic>
        <p:nvPicPr>
          <p:cNvPr id="197" name="Google Shape;197;p14"/>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198" name="Google Shape;198;p14"/>
          <p:cNvSpPr/>
          <p:nvPr/>
        </p:nvSpPr>
        <p:spPr>
          <a:xfrm flipH="1" rot="10800000">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txBox="1"/>
          <p:nvPr>
            <p:ph type="title"/>
          </p:nvPr>
        </p:nvSpPr>
        <p:spPr>
          <a:xfrm>
            <a:off x="2162850" y="3464200"/>
            <a:ext cx="4818300" cy="543300"/>
          </a:xfrm>
          <a:prstGeom prst="rect">
            <a:avLst/>
          </a:prstGeom>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0" name="Google Shape;200;p14"/>
          <p:cNvSpPr txBox="1"/>
          <p:nvPr>
            <p:ph idx="1" type="subTitle"/>
          </p:nvPr>
        </p:nvSpPr>
        <p:spPr>
          <a:xfrm>
            <a:off x="2162850" y="1135975"/>
            <a:ext cx="4818300" cy="202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201" name="Google Shape;201;p14"/>
          <p:cNvGrpSpPr/>
          <p:nvPr/>
        </p:nvGrpSpPr>
        <p:grpSpPr>
          <a:xfrm>
            <a:off x="80513" y="71150"/>
            <a:ext cx="8982975" cy="5001200"/>
            <a:chOff x="80513" y="71150"/>
            <a:chExt cx="8982975" cy="5001200"/>
          </a:xfrm>
        </p:grpSpPr>
        <p:sp>
          <p:nvSpPr>
            <p:cNvPr id="202" name="Google Shape;202;p14"/>
            <p:cNvSpPr/>
            <p:nvPr/>
          </p:nvSpPr>
          <p:spPr>
            <a:xfrm flipH="1">
              <a:off x="8312588"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03" name="Google Shape;203;p14"/>
            <p:cNvSpPr/>
            <p:nvPr/>
          </p:nvSpPr>
          <p:spPr>
            <a:xfrm flipH="1" rot="10800000">
              <a:off x="3169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14"/>
            <p:cNvGrpSpPr/>
            <p:nvPr/>
          </p:nvGrpSpPr>
          <p:grpSpPr>
            <a:xfrm flipH="1" rot="10800000">
              <a:off x="132900" y="132588"/>
              <a:ext cx="8878200" cy="4878325"/>
              <a:chOff x="132900" y="132588"/>
              <a:chExt cx="8878200" cy="4878325"/>
            </a:xfrm>
          </p:grpSpPr>
          <p:sp>
            <p:nvSpPr>
              <p:cNvPr id="205" name="Google Shape;205;p14"/>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206" name="Google Shape;206;p14"/>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207" name="Google Shape;207;p14"/>
            <p:cNvSpPr/>
            <p:nvPr/>
          </p:nvSpPr>
          <p:spPr>
            <a:xfrm flipH="1">
              <a:off x="78088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flipH="1" rot="10800000">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flipH="1" rot="10800000">
              <a:off x="80513"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10" name="Shape 210"/>
        <p:cNvGrpSpPr/>
        <p:nvPr/>
      </p:nvGrpSpPr>
      <p:grpSpPr>
        <a:xfrm>
          <a:off x="0" y="0"/>
          <a:ext cx="0" cy="0"/>
          <a:chOff x="0" y="0"/>
          <a:chExt cx="0" cy="0"/>
        </a:xfrm>
      </p:grpSpPr>
      <p:pic>
        <p:nvPicPr>
          <p:cNvPr id="211" name="Google Shape;211;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2" name="Google Shape;212;p15"/>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txBox="1"/>
          <p:nvPr>
            <p:ph idx="1" type="subTitle"/>
          </p:nvPr>
        </p:nvSpPr>
        <p:spPr>
          <a:xfrm>
            <a:off x="6108500" y="1575425"/>
            <a:ext cx="2329800" cy="11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4" name="Google Shape;214;p15"/>
          <p:cNvSpPr txBox="1"/>
          <p:nvPr>
            <p:ph type="title"/>
          </p:nvPr>
        </p:nvSpPr>
        <p:spPr>
          <a:xfrm>
            <a:off x="6108500" y="541350"/>
            <a:ext cx="2329800" cy="1102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5" name="Google Shape;215;p15"/>
          <p:cNvGrpSpPr/>
          <p:nvPr/>
        </p:nvGrpSpPr>
        <p:grpSpPr>
          <a:xfrm>
            <a:off x="75471" y="132588"/>
            <a:ext cx="8993075" cy="4878325"/>
            <a:chOff x="75471" y="132588"/>
            <a:chExt cx="8993075" cy="4878325"/>
          </a:xfrm>
        </p:grpSpPr>
        <p:sp>
          <p:nvSpPr>
            <p:cNvPr id="216" name="Google Shape;216;p15"/>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217" name="Google Shape;217;p15"/>
            <p:cNvGrpSpPr/>
            <p:nvPr/>
          </p:nvGrpSpPr>
          <p:grpSpPr>
            <a:xfrm flipH="1">
              <a:off x="75471" y="296700"/>
              <a:ext cx="8993075" cy="4550100"/>
              <a:chOff x="75471" y="296700"/>
              <a:chExt cx="8993075" cy="4550100"/>
            </a:xfrm>
          </p:grpSpPr>
          <p:sp>
            <p:nvSpPr>
              <p:cNvPr id="218" name="Google Shape;218;p15"/>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22" name="Google Shape;222;p15"/>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223" name="Google Shape;223;p15"/>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24" name="Google Shape;224;p15"/>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225" name="Google Shape;225;p15"/>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26" name="Shape 226"/>
        <p:cNvGrpSpPr/>
        <p:nvPr/>
      </p:nvGrpSpPr>
      <p:grpSpPr>
        <a:xfrm>
          <a:off x="0" y="0"/>
          <a:ext cx="0" cy="0"/>
          <a:chOff x="0" y="0"/>
          <a:chExt cx="0" cy="0"/>
        </a:xfrm>
      </p:grpSpPr>
      <p:pic>
        <p:nvPicPr>
          <p:cNvPr id="227" name="Google Shape;227;p16"/>
          <p:cNvPicPr preferRelativeResize="0"/>
          <p:nvPr/>
        </p:nvPicPr>
        <p:blipFill rotWithShape="1">
          <a:blip r:embed="rId2">
            <a:alphaModFix/>
          </a:blip>
          <a:srcRect b="7806" l="0" r="0" t="7798"/>
          <a:stretch/>
        </p:blipFill>
        <p:spPr>
          <a:xfrm rot="10800000">
            <a:off x="0" y="0"/>
            <a:ext cx="9144003" cy="5143501"/>
          </a:xfrm>
          <a:prstGeom prst="rect">
            <a:avLst/>
          </a:prstGeom>
          <a:noFill/>
          <a:ln>
            <a:noFill/>
          </a:ln>
        </p:spPr>
      </p:pic>
      <p:sp>
        <p:nvSpPr>
          <p:cNvPr id="228" name="Google Shape;228;p16"/>
          <p:cNvSpPr/>
          <p:nvPr/>
        </p:nvSpPr>
        <p:spPr>
          <a:xfrm>
            <a:off x="0" y="0"/>
            <a:ext cx="9144000" cy="5143500"/>
          </a:xfrm>
          <a:prstGeom prst="rect">
            <a:avLst/>
          </a:prstGeom>
          <a:solidFill>
            <a:srgbClr val="000000">
              <a:alpha val="68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230" name="Google Shape;230;p1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231" name="Google Shape;231;p16"/>
          <p:cNvGrpSpPr/>
          <p:nvPr/>
        </p:nvGrpSpPr>
        <p:grpSpPr>
          <a:xfrm>
            <a:off x="75462" y="132588"/>
            <a:ext cx="8993075" cy="4878325"/>
            <a:chOff x="75462" y="132588"/>
            <a:chExt cx="8993075" cy="4878325"/>
          </a:xfrm>
        </p:grpSpPr>
        <p:grpSp>
          <p:nvGrpSpPr>
            <p:cNvPr id="232" name="Google Shape;232;p16"/>
            <p:cNvGrpSpPr/>
            <p:nvPr/>
          </p:nvGrpSpPr>
          <p:grpSpPr>
            <a:xfrm flipH="1">
              <a:off x="75462" y="132588"/>
              <a:ext cx="8993075" cy="4878325"/>
              <a:chOff x="75471" y="132588"/>
              <a:chExt cx="8993075" cy="4878325"/>
            </a:xfrm>
          </p:grpSpPr>
          <p:grpSp>
            <p:nvGrpSpPr>
              <p:cNvPr id="233" name="Google Shape;233;p16"/>
              <p:cNvGrpSpPr/>
              <p:nvPr/>
            </p:nvGrpSpPr>
            <p:grpSpPr>
              <a:xfrm>
                <a:off x="75471" y="296700"/>
                <a:ext cx="8993075" cy="4550100"/>
                <a:chOff x="75471" y="296700"/>
                <a:chExt cx="8993075" cy="4550100"/>
              </a:xfrm>
            </p:grpSpPr>
            <p:sp>
              <p:nvSpPr>
                <p:cNvPr id="234" name="Google Shape;234;p16"/>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a:off x="79003" y="30474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38" name="Google Shape;238;p16"/>
                <p:cNvSpPr/>
                <p:nvPr/>
              </p:nvSpPr>
              <p:spPr>
                <a:xfrm rot="10800000">
                  <a:off x="8539911" y="157290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39" name="Google Shape;239;p16"/>
                <p:cNvSpPr/>
                <p:nvPr/>
              </p:nvSpPr>
              <p:spPr>
                <a:xfrm rot="10800000">
                  <a:off x="8501134" y="138260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240" name="Google Shape;240;p16"/>
                <p:cNvSpPr/>
                <p:nvPr/>
              </p:nvSpPr>
              <p:spPr>
                <a:xfrm>
                  <a:off x="75471" y="31743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241" name="Google Shape;241;p16"/>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242" name="Google Shape;242;p16"/>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243" name="Google Shape;243;p16"/>
            <p:cNvSpPr/>
            <p:nvPr/>
          </p:nvSpPr>
          <p:spPr>
            <a:xfrm flipH="1" rot="10800000">
              <a:off x="78994" y="2698220"/>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44" name="Google Shape;244;p16"/>
            <p:cNvSpPr/>
            <p:nvPr/>
          </p:nvSpPr>
          <p:spPr>
            <a:xfrm flipH="1">
              <a:off x="8501126" y="166291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45" name="Shape 245"/>
        <p:cNvGrpSpPr/>
        <p:nvPr/>
      </p:nvGrpSpPr>
      <p:grpSpPr>
        <a:xfrm>
          <a:off x="0" y="0"/>
          <a:ext cx="0" cy="0"/>
          <a:chOff x="0" y="0"/>
          <a:chExt cx="0" cy="0"/>
        </a:xfrm>
      </p:grpSpPr>
      <p:grpSp>
        <p:nvGrpSpPr>
          <p:cNvPr id="246" name="Google Shape;246;p17"/>
          <p:cNvGrpSpPr/>
          <p:nvPr/>
        </p:nvGrpSpPr>
        <p:grpSpPr>
          <a:xfrm>
            <a:off x="0" y="0"/>
            <a:ext cx="9144000" cy="5143500"/>
            <a:chOff x="0" y="0"/>
            <a:chExt cx="9144000" cy="5143500"/>
          </a:xfrm>
        </p:grpSpPr>
        <p:pic>
          <p:nvPicPr>
            <p:cNvPr id="247" name="Google Shape;247;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8" name="Google Shape;248;p17"/>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0" name="Google Shape;250;p17"/>
          <p:cNvSpPr txBox="1"/>
          <p:nvPr>
            <p:ph idx="1" type="subTitle"/>
          </p:nvPr>
        </p:nvSpPr>
        <p:spPr>
          <a:xfrm>
            <a:off x="1618850" y="1512950"/>
            <a:ext cx="1659000" cy="7443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1" name="Google Shape;251;p17"/>
          <p:cNvSpPr txBox="1"/>
          <p:nvPr>
            <p:ph idx="2" type="subTitle"/>
          </p:nvPr>
        </p:nvSpPr>
        <p:spPr>
          <a:xfrm>
            <a:off x="3510288" y="1512950"/>
            <a:ext cx="4839900" cy="74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2" name="Google Shape;252;p17"/>
          <p:cNvSpPr txBox="1"/>
          <p:nvPr>
            <p:ph idx="3" type="subTitle"/>
          </p:nvPr>
        </p:nvSpPr>
        <p:spPr>
          <a:xfrm>
            <a:off x="3510288" y="2542975"/>
            <a:ext cx="4839900" cy="74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3" name="Google Shape;253;p17"/>
          <p:cNvSpPr txBox="1"/>
          <p:nvPr>
            <p:ph idx="4" type="subTitle"/>
          </p:nvPr>
        </p:nvSpPr>
        <p:spPr>
          <a:xfrm>
            <a:off x="3515084" y="3573000"/>
            <a:ext cx="4839900" cy="74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4" name="Google Shape;254;p17"/>
          <p:cNvSpPr txBox="1"/>
          <p:nvPr>
            <p:ph idx="5" type="subTitle"/>
          </p:nvPr>
        </p:nvSpPr>
        <p:spPr>
          <a:xfrm>
            <a:off x="1618850" y="2542975"/>
            <a:ext cx="1659000" cy="7443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5" name="Google Shape;255;p17"/>
          <p:cNvSpPr txBox="1"/>
          <p:nvPr>
            <p:ph idx="6" type="subTitle"/>
          </p:nvPr>
        </p:nvSpPr>
        <p:spPr>
          <a:xfrm>
            <a:off x="1618850" y="3573000"/>
            <a:ext cx="1659000" cy="7443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256" name="Google Shape;256;p17"/>
          <p:cNvGrpSpPr/>
          <p:nvPr/>
        </p:nvGrpSpPr>
        <p:grpSpPr>
          <a:xfrm flipH="1" rot="10800000">
            <a:off x="75462" y="132588"/>
            <a:ext cx="8993075" cy="4878325"/>
            <a:chOff x="75462" y="132588"/>
            <a:chExt cx="8993075" cy="4878325"/>
          </a:xfrm>
        </p:grpSpPr>
        <p:grpSp>
          <p:nvGrpSpPr>
            <p:cNvPr id="257" name="Google Shape;257;p17"/>
            <p:cNvGrpSpPr/>
            <p:nvPr/>
          </p:nvGrpSpPr>
          <p:grpSpPr>
            <a:xfrm flipH="1">
              <a:off x="75462" y="132588"/>
              <a:ext cx="8993075" cy="4878325"/>
              <a:chOff x="75471" y="132588"/>
              <a:chExt cx="8993075" cy="4878325"/>
            </a:xfrm>
          </p:grpSpPr>
          <p:grpSp>
            <p:nvGrpSpPr>
              <p:cNvPr id="258" name="Google Shape;258;p17"/>
              <p:cNvGrpSpPr/>
              <p:nvPr/>
            </p:nvGrpSpPr>
            <p:grpSpPr>
              <a:xfrm>
                <a:off x="75471" y="296700"/>
                <a:ext cx="8993075" cy="4550100"/>
                <a:chOff x="75471" y="296700"/>
                <a:chExt cx="8993075" cy="4550100"/>
              </a:xfrm>
            </p:grpSpPr>
            <p:sp>
              <p:nvSpPr>
                <p:cNvPr id="259" name="Google Shape;259;p17"/>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79003" y="30474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63" name="Google Shape;263;p17"/>
                <p:cNvSpPr/>
                <p:nvPr/>
              </p:nvSpPr>
              <p:spPr>
                <a:xfrm rot="10800000">
                  <a:off x="8539911" y="157290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64" name="Google Shape;264;p17"/>
                <p:cNvSpPr/>
                <p:nvPr/>
              </p:nvSpPr>
              <p:spPr>
                <a:xfrm rot="10800000">
                  <a:off x="8501134" y="138260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265" name="Google Shape;265;p17"/>
                <p:cNvSpPr/>
                <p:nvPr/>
              </p:nvSpPr>
              <p:spPr>
                <a:xfrm>
                  <a:off x="75471" y="31743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266" name="Google Shape;266;p17"/>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267" name="Google Shape;267;p17"/>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268" name="Google Shape;268;p17"/>
            <p:cNvSpPr/>
            <p:nvPr/>
          </p:nvSpPr>
          <p:spPr>
            <a:xfrm flipH="1" rot="10800000">
              <a:off x="78994" y="2698220"/>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69" name="Google Shape;269;p17"/>
            <p:cNvSpPr/>
            <p:nvPr/>
          </p:nvSpPr>
          <p:spPr>
            <a:xfrm flipH="1">
              <a:off x="8501126" y="166291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70" name="Shape 270"/>
        <p:cNvGrpSpPr/>
        <p:nvPr/>
      </p:nvGrpSpPr>
      <p:grpSpPr>
        <a:xfrm>
          <a:off x="0" y="0"/>
          <a:ext cx="0" cy="0"/>
          <a:chOff x="0" y="0"/>
          <a:chExt cx="0" cy="0"/>
        </a:xfrm>
      </p:grpSpPr>
      <p:pic>
        <p:nvPicPr>
          <p:cNvPr id="271" name="Google Shape;271;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2" name="Google Shape;272;p18"/>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18"/>
          <p:cNvGrpSpPr/>
          <p:nvPr/>
        </p:nvGrpSpPr>
        <p:grpSpPr>
          <a:xfrm flipH="1" rot="10800000">
            <a:off x="75471" y="132588"/>
            <a:ext cx="8993075" cy="4878325"/>
            <a:chOff x="75471" y="132588"/>
            <a:chExt cx="8993075" cy="4878325"/>
          </a:xfrm>
        </p:grpSpPr>
        <p:sp>
          <p:nvSpPr>
            <p:cNvPr id="274" name="Google Shape;274;p18"/>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275" name="Google Shape;275;p18"/>
            <p:cNvGrpSpPr/>
            <p:nvPr/>
          </p:nvGrpSpPr>
          <p:grpSpPr>
            <a:xfrm flipH="1">
              <a:off x="75471" y="296700"/>
              <a:ext cx="8993075" cy="4550100"/>
              <a:chOff x="75471" y="296700"/>
              <a:chExt cx="8993075" cy="4550100"/>
            </a:xfrm>
          </p:grpSpPr>
          <p:sp>
            <p:nvSpPr>
              <p:cNvPr id="276" name="Google Shape;276;p18"/>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80" name="Google Shape;280;p18"/>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281" name="Google Shape;281;p18"/>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82" name="Google Shape;282;p18"/>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283" name="Google Shape;283;p18"/>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284" name="Google Shape;28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5" name="Google Shape;285;p18"/>
          <p:cNvSpPr txBox="1"/>
          <p:nvPr>
            <p:ph idx="1" type="subTitle"/>
          </p:nvPr>
        </p:nvSpPr>
        <p:spPr>
          <a:xfrm>
            <a:off x="720000" y="4198400"/>
            <a:ext cx="2256300" cy="4101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400">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6" name="Google Shape;286;p18"/>
          <p:cNvSpPr txBox="1"/>
          <p:nvPr>
            <p:ph idx="2" type="subTitle"/>
          </p:nvPr>
        </p:nvSpPr>
        <p:spPr>
          <a:xfrm>
            <a:off x="3443849" y="4198400"/>
            <a:ext cx="2256300" cy="4101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400">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7" name="Google Shape;287;p18"/>
          <p:cNvSpPr txBox="1"/>
          <p:nvPr>
            <p:ph idx="3" type="subTitle"/>
          </p:nvPr>
        </p:nvSpPr>
        <p:spPr>
          <a:xfrm>
            <a:off x="6167700" y="4198400"/>
            <a:ext cx="2256300" cy="4101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400">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8" name="Google Shape;288;p18"/>
          <p:cNvSpPr txBox="1"/>
          <p:nvPr>
            <p:ph idx="4" type="subTitle"/>
          </p:nvPr>
        </p:nvSpPr>
        <p:spPr>
          <a:xfrm>
            <a:off x="720000" y="2441125"/>
            <a:ext cx="2256300" cy="16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9" name="Google Shape;289;p18"/>
          <p:cNvSpPr txBox="1"/>
          <p:nvPr>
            <p:ph idx="5" type="subTitle"/>
          </p:nvPr>
        </p:nvSpPr>
        <p:spPr>
          <a:xfrm>
            <a:off x="3443849" y="2441125"/>
            <a:ext cx="2256300" cy="16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0" name="Google Shape;290;p18"/>
          <p:cNvSpPr txBox="1"/>
          <p:nvPr>
            <p:ph idx="6" type="subTitle"/>
          </p:nvPr>
        </p:nvSpPr>
        <p:spPr>
          <a:xfrm>
            <a:off x="6167700" y="2441125"/>
            <a:ext cx="2256300" cy="16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91" name="Shape 291"/>
        <p:cNvGrpSpPr/>
        <p:nvPr/>
      </p:nvGrpSpPr>
      <p:grpSpPr>
        <a:xfrm>
          <a:off x="0" y="0"/>
          <a:ext cx="0" cy="0"/>
          <a:chOff x="0" y="0"/>
          <a:chExt cx="0" cy="0"/>
        </a:xfrm>
      </p:grpSpPr>
      <p:grpSp>
        <p:nvGrpSpPr>
          <p:cNvPr id="292" name="Google Shape;292;p19"/>
          <p:cNvGrpSpPr/>
          <p:nvPr/>
        </p:nvGrpSpPr>
        <p:grpSpPr>
          <a:xfrm rot="10800000">
            <a:off x="0" y="0"/>
            <a:ext cx="9144000" cy="5143500"/>
            <a:chOff x="0" y="0"/>
            <a:chExt cx="9144000" cy="5143500"/>
          </a:xfrm>
        </p:grpSpPr>
        <p:pic>
          <p:nvPicPr>
            <p:cNvPr id="293" name="Google Shape;293;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4" name="Google Shape;294;p19"/>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6" name="Google Shape;296;p19"/>
          <p:cNvSpPr txBox="1"/>
          <p:nvPr>
            <p:ph idx="1" type="subTitle"/>
          </p:nvPr>
        </p:nvSpPr>
        <p:spPr>
          <a:xfrm>
            <a:off x="1142900" y="1306475"/>
            <a:ext cx="3274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7" name="Google Shape;297;p19"/>
          <p:cNvSpPr txBox="1"/>
          <p:nvPr>
            <p:ph idx="2" type="subTitle"/>
          </p:nvPr>
        </p:nvSpPr>
        <p:spPr>
          <a:xfrm>
            <a:off x="1142900" y="1756175"/>
            <a:ext cx="3274200" cy="91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8" name="Google Shape;298;p19"/>
          <p:cNvSpPr txBox="1"/>
          <p:nvPr>
            <p:ph idx="3" type="subTitle"/>
          </p:nvPr>
        </p:nvSpPr>
        <p:spPr>
          <a:xfrm>
            <a:off x="4955502" y="1756175"/>
            <a:ext cx="3274200" cy="91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9" name="Google Shape;299;p19"/>
          <p:cNvSpPr txBox="1"/>
          <p:nvPr>
            <p:ph idx="4" type="subTitle"/>
          </p:nvPr>
        </p:nvSpPr>
        <p:spPr>
          <a:xfrm>
            <a:off x="1142900" y="3428300"/>
            <a:ext cx="3274200" cy="91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0" name="Google Shape;300;p19"/>
          <p:cNvSpPr txBox="1"/>
          <p:nvPr>
            <p:ph idx="5" type="subTitle"/>
          </p:nvPr>
        </p:nvSpPr>
        <p:spPr>
          <a:xfrm>
            <a:off x="4955501" y="3428300"/>
            <a:ext cx="3274200" cy="91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1" name="Google Shape;301;p19"/>
          <p:cNvSpPr txBox="1"/>
          <p:nvPr>
            <p:ph idx="6" type="subTitle"/>
          </p:nvPr>
        </p:nvSpPr>
        <p:spPr>
          <a:xfrm>
            <a:off x="1142900" y="2978600"/>
            <a:ext cx="3274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2" name="Google Shape;302;p19"/>
          <p:cNvSpPr txBox="1"/>
          <p:nvPr>
            <p:ph idx="7" type="subTitle"/>
          </p:nvPr>
        </p:nvSpPr>
        <p:spPr>
          <a:xfrm>
            <a:off x="4955503" y="1306475"/>
            <a:ext cx="3274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3" name="Google Shape;303;p19"/>
          <p:cNvSpPr txBox="1"/>
          <p:nvPr>
            <p:ph idx="8" type="subTitle"/>
          </p:nvPr>
        </p:nvSpPr>
        <p:spPr>
          <a:xfrm>
            <a:off x="4955503" y="2978600"/>
            <a:ext cx="3274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04" name="Google Shape;304;p19"/>
          <p:cNvGrpSpPr/>
          <p:nvPr/>
        </p:nvGrpSpPr>
        <p:grpSpPr>
          <a:xfrm>
            <a:off x="75471" y="132588"/>
            <a:ext cx="8993075" cy="4878325"/>
            <a:chOff x="75471" y="132588"/>
            <a:chExt cx="8993075" cy="4878325"/>
          </a:xfrm>
        </p:grpSpPr>
        <p:sp>
          <p:nvSpPr>
            <p:cNvPr id="305" name="Google Shape;305;p19"/>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306" name="Google Shape;306;p19"/>
            <p:cNvGrpSpPr/>
            <p:nvPr/>
          </p:nvGrpSpPr>
          <p:grpSpPr>
            <a:xfrm flipH="1">
              <a:off x="75471" y="296700"/>
              <a:ext cx="8993075" cy="4550100"/>
              <a:chOff x="75471" y="296700"/>
              <a:chExt cx="8993075" cy="4550100"/>
            </a:xfrm>
          </p:grpSpPr>
          <p:sp>
            <p:nvSpPr>
              <p:cNvPr id="307" name="Google Shape;307;p19"/>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11" name="Google Shape;311;p19"/>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12" name="Google Shape;312;p19"/>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13" name="Google Shape;313;p19"/>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314" name="Google Shape;314;p19"/>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15" name="Shape 315"/>
        <p:cNvGrpSpPr/>
        <p:nvPr/>
      </p:nvGrpSpPr>
      <p:grpSpPr>
        <a:xfrm>
          <a:off x="0" y="0"/>
          <a:ext cx="0" cy="0"/>
          <a:chOff x="0" y="0"/>
          <a:chExt cx="0" cy="0"/>
        </a:xfrm>
      </p:grpSpPr>
      <p:pic>
        <p:nvPicPr>
          <p:cNvPr id="316" name="Google Shape;316;p20"/>
          <p:cNvPicPr preferRelativeResize="0"/>
          <p:nvPr/>
        </p:nvPicPr>
        <p:blipFill rotWithShape="1">
          <a:blip r:embed="rId2">
            <a:alphaModFix/>
          </a:blip>
          <a:srcRect b="8505" l="835" r="845" t="8513"/>
          <a:stretch/>
        </p:blipFill>
        <p:spPr>
          <a:xfrm flipH="1" rot="10800000">
            <a:off x="0" y="0"/>
            <a:ext cx="9144049" cy="5143501"/>
          </a:xfrm>
          <a:prstGeom prst="rect">
            <a:avLst/>
          </a:prstGeom>
          <a:noFill/>
          <a:ln>
            <a:noFill/>
          </a:ln>
        </p:spPr>
      </p:pic>
      <p:sp>
        <p:nvSpPr>
          <p:cNvPr id="317" name="Google Shape;317;p20"/>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9" name="Google Shape;319;p20"/>
          <p:cNvSpPr txBox="1"/>
          <p:nvPr>
            <p:ph idx="1" type="subTitle"/>
          </p:nvPr>
        </p:nvSpPr>
        <p:spPr>
          <a:xfrm>
            <a:off x="720000" y="1811514"/>
            <a:ext cx="24177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0" name="Google Shape;320;p20"/>
          <p:cNvSpPr txBox="1"/>
          <p:nvPr>
            <p:ph idx="2" type="subTitle"/>
          </p:nvPr>
        </p:nvSpPr>
        <p:spPr>
          <a:xfrm>
            <a:off x="3363151" y="1811514"/>
            <a:ext cx="24177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1" name="Google Shape;321;p20"/>
          <p:cNvSpPr txBox="1"/>
          <p:nvPr>
            <p:ph idx="3" type="subTitle"/>
          </p:nvPr>
        </p:nvSpPr>
        <p:spPr>
          <a:xfrm>
            <a:off x="6013201" y="1811514"/>
            <a:ext cx="24126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2" name="Google Shape;322;p20"/>
          <p:cNvSpPr txBox="1"/>
          <p:nvPr>
            <p:ph idx="4" type="subTitle"/>
          </p:nvPr>
        </p:nvSpPr>
        <p:spPr>
          <a:xfrm>
            <a:off x="720000" y="3407073"/>
            <a:ext cx="24177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3" name="Google Shape;323;p20"/>
          <p:cNvSpPr txBox="1"/>
          <p:nvPr>
            <p:ph idx="5" type="subTitle"/>
          </p:nvPr>
        </p:nvSpPr>
        <p:spPr>
          <a:xfrm>
            <a:off x="3363149" y="3407073"/>
            <a:ext cx="24177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4" name="Google Shape;324;p20"/>
          <p:cNvSpPr txBox="1"/>
          <p:nvPr>
            <p:ph idx="6" type="subTitle"/>
          </p:nvPr>
        </p:nvSpPr>
        <p:spPr>
          <a:xfrm>
            <a:off x="6013201" y="3407073"/>
            <a:ext cx="24126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5" name="Google Shape;325;p20"/>
          <p:cNvSpPr txBox="1"/>
          <p:nvPr>
            <p:ph idx="7" type="subTitle"/>
          </p:nvPr>
        </p:nvSpPr>
        <p:spPr>
          <a:xfrm>
            <a:off x="720000" y="1352875"/>
            <a:ext cx="24177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6" name="Google Shape;326;p20"/>
          <p:cNvSpPr txBox="1"/>
          <p:nvPr>
            <p:ph idx="8" type="subTitle"/>
          </p:nvPr>
        </p:nvSpPr>
        <p:spPr>
          <a:xfrm>
            <a:off x="3363151" y="1352875"/>
            <a:ext cx="24177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7" name="Google Shape;327;p20"/>
          <p:cNvSpPr txBox="1"/>
          <p:nvPr>
            <p:ph idx="9" type="subTitle"/>
          </p:nvPr>
        </p:nvSpPr>
        <p:spPr>
          <a:xfrm>
            <a:off x="6013201" y="1352875"/>
            <a:ext cx="24126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8" name="Google Shape;328;p20"/>
          <p:cNvSpPr txBox="1"/>
          <p:nvPr>
            <p:ph idx="13" type="subTitle"/>
          </p:nvPr>
        </p:nvSpPr>
        <p:spPr>
          <a:xfrm>
            <a:off x="720000" y="2943922"/>
            <a:ext cx="24177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9" name="Google Shape;329;p20"/>
          <p:cNvSpPr txBox="1"/>
          <p:nvPr>
            <p:ph idx="14" type="subTitle"/>
          </p:nvPr>
        </p:nvSpPr>
        <p:spPr>
          <a:xfrm>
            <a:off x="3363151" y="2943922"/>
            <a:ext cx="24177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0" name="Google Shape;330;p20"/>
          <p:cNvSpPr txBox="1"/>
          <p:nvPr>
            <p:ph idx="15" type="subTitle"/>
          </p:nvPr>
        </p:nvSpPr>
        <p:spPr>
          <a:xfrm>
            <a:off x="6013201" y="2943922"/>
            <a:ext cx="24177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31" name="Google Shape;331;p20"/>
          <p:cNvGrpSpPr/>
          <p:nvPr/>
        </p:nvGrpSpPr>
        <p:grpSpPr>
          <a:xfrm>
            <a:off x="75462" y="132588"/>
            <a:ext cx="8993075" cy="4878325"/>
            <a:chOff x="75462" y="132588"/>
            <a:chExt cx="8993075" cy="4878325"/>
          </a:xfrm>
        </p:grpSpPr>
        <p:grpSp>
          <p:nvGrpSpPr>
            <p:cNvPr id="332" name="Google Shape;332;p20"/>
            <p:cNvGrpSpPr/>
            <p:nvPr/>
          </p:nvGrpSpPr>
          <p:grpSpPr>
            <a:xfrm flipH="1">
              <a:off x="75462" y="132588"/>
              <a:ext cx="8993075" cy="4878325"/>
              <a:chOff x="75471" y="132588"/>
              <a:chExt cx="8993075" cy="4878325"/>
            </a:xfrm>
          </p:grpSpPr>
          <p:grpSp>
            <p:nvGrpSpPr>
              <p:cNvPr id="333" name="Google Shape;333;p20"/>
              <p:cNvGrpSpPr/>
              <p:nvPr/>
            </p:nvGrpSpPr>
            <p:grpSpPr>
              <a:xfrm>
                <a:off x="75471" y="296700"/>
                <a:ext cx="8993075" cy="4550100"/>
                <a:chOff x="75471" y="296700"/>
                <a:chExt cx="8993075" cy="4550100"/>
              </a:xfrm>
            </p:grpSpPr>
            <p:sp>
              <p:nvSpPr>
                <p:cNvPr id="334" name="Google Shape;334;p20"/>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79003" y="30474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38" name="Google Shape;338;p20"/>
                <p:cNvSpPr/>
                <p:nvPr/>
              </p:nvSpPr>
              <p:spPr>
                <a:xfrm rot="10800000">
                  <a:off x="8539911" y="157290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39" name="Google Shape;339;p20"/>
                <p:cNvSpPr/>
                <p:nvPr/>
              </p:nvSpPr>
              <p:spPr>
                <a:xfrm rot="10800000">
                  <a:off x="8501134" y="138260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40" name="Google Shape;340;p20"/>
                <p:cNvSpPr/>
                <p:nvPr/>
              </p:nvSpPr>
              <p:spPr>
                <a:xfrm>
                  <a:off x="75471" y="31743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341" name="Google Shape;341;p20"/>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342" name="Google Shape;342;p20"/>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343" name="Google Shape;343;p20"/>
            <p:cNvSpPr/>
            <p:nvPr/>
          </p:nvSpPr>
          <p:spPr>
            <a:xfrm flipH="1" rot="10800000">
              <a:off x="78994" y="2698220"/>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44" name="Google Shape;344;p20"/>
            <p:cNvSpPr/>
            <p:nvPr/>
          </p:nvSpPr>
          <p:spPr>
            <a:xfrm flipH="1">
              <a:off x="8501126" y="166291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pic>
        <p:nvPicPr>
          <p:cNvPr id="25" name="Google Shape;25;p3"/>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26" name="Google Shape;26;p3"/>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3"/>
          <p:cNvGrpSpPr/>
          <p:nvPr/>
        </p:nvGrpSpPr>
        <p:grpSpPr>
          <a:xfrm flipH="1">
            <a:off x="75463" y="71150"/>
            <a:ext cx="8993075" cy="5001200"/>
            <a:chOff x="75463" y="71150"/>
            <a:chExt cx="8993075" cy="5001200"/>
          </a:xfrm>
        </p:grpSpPr>
        <p:sp>
          <p:nvSpPr>
            <p:cNvPr id="28" name="Google Shape;28;p3"/>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1" name="Google Shape;31;p3"/>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2" name="Google Shape;32;p3"/>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3" name="Google Shape;33;p3"/>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34" name="Google Shape;34;p3"/>
            <p:cNvGrpSpPr/>
            <p:nvPr/>
          </p:nvGrpSpPr>
          <p:grpSpPr>
            <a:xfrm>
              <a:off x="132900" y="132588"/>
              <a:ext cx="8878200" cy="4878325"/>
              <a:chOff x="132900" y="132588"/>
              <a:chExt cx="8878200" cy="4878325"/>
            </a:xfrm>
          </p:grpSpPr>
          <p:sp>
            <p:nvSpPr>
              <p:cNvPr id="35" name="Google Shape;35;p3"/>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36" name="Google Shape;36;p3"/>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37" name="Google Shape;37;p3"/>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
          <p:cNvSpPr txBox="1"/>
          <p:nvPr>
            <p:ph type="title"/>
          </p:nvPr>
        </p:nvSpPr>
        <p:spPr>
          <a:xfrm>
            <a:off x="4346250" y="1882350"/>
            <a:ext cx="2209200" cy="1378800"/>
          </a:xfrm>
          <a:prstGeom prst="rect">
            <a:avLst/>
          </a:prstGeom>
        </p:spPr>
        <p:txBody>
          <a:bodyPr anchorCtr="0" anchor="t" bIns="91425" lIns="91425" spcFirstLastPara="1" rIns="91425" wrap="square" tIns="91425">
            <a:noAutofit/>
          </a:bodyPr>
          <a:lstStyle>
            <a:lvl1pPr lvl="0" algn="l">
              <a:spcBef>
                <a:spcPts val="0"/>
              </a:spcBef>
              <a:spcAft>
                <a:spcPts val="0"/>
              </a:spcAft>
              <a:buSzPts val="5000"/>
              <a:buNone/>
              <a:defRPr sz="4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39" name="Google Shape;39;p3"/>
          <p:cNvSpPr txBox="1"/>
          <p:nvPr>
            <p:ph hasCustomPrompt="1" idx="2" type="title"/>
          </p:nvPr>
        </p:nvSpPr>
        <p:spPr>
          <a:xfrm>
            <a:off x="2276200" y="1882350"/>
            <a:ext cx="1612800" cy="1378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45" name="Shape 345"/>
        <p:cNvGrpSpPr/>
        <p:nvPr/>
      </p:nvGrpSpPr>
      <p:grpSpPr>
        <a:xfrm>
          <a:off x="0" y="0"/>
          <a:ext cx="0" cy="0"/>
          <a:chOff x="0" y="0"/>
          <a:chExt cx="0" cy="0"/>
        </a:xfrm>
      </p:grpSpPr>
      <p:pic>
        <p:nvPicPr>
          <p:cNvPr id="346" name="Google Shape;346;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7" name="Google Shape;347;p21"/>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21"/>
          <p:cNvGrpSpPr/>
          <p:nvPr/>
        </p:nvGrpSpPr>
        <p:grpSpPr>
          <a:xfrm flipH="1" rot="10800000">
            <a:off x="75471" y="132588"/>
            <a:ext cx="8993075" cy="4878325"/>
            <a:chOff x="75471" y="132588"/>
            <a:chExt cx="8993075" cy="4878325"/>
          </a:xfrm>
        </p:grpSpPr>
        <p:sp>
          <p:nvSpPr>
            <p:cNvPr id="349" name="Google Shape;349;p21"/>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350" name="Google Shape;350;p21"/>
            <p:cNvGrpSpPr/>
            <p:nvPr/>
          </p:nvGrpSpPr>
          <p:grpSpPr>
            <a:xfrm flipH="1">
              <a:off x="75471" y="296700"/>
              <a:ext cx="8993075" cy="4550100"/>
              <a:chOff x="75471" y="296700"/>
              <a:chExt cx="8993075" cy="4550100"/>
            </a:xfrm>
          </p:grpSpPr>
          <p:sp>
            <p:nvSpPr>
              <p:cNvPr id="351" name="Google Shape;351;p21"/>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55" name="Google Shape;355;p21"/>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56" name="Google Shape;356;p21"/>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57" name="Google Shape;357;p21"/>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358" name="Google Shape;358;p21"/>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359" name="Google Shape;359;p21"/>
          <p:cNvSpPr txBox="1"/>
          <p:nvPr>
            <p:ph hasCustomPrompt="1" type="title"/>
          </p:nvPr>
        </p:nvSpPr>
        <p:spPr>
          <a:xfrm>
            <a:off x="2672250" y="535000"/>
            <a:ext cx="3799500" cy="66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0" name="Google Shape;360;p21"/>
          <p:cNvSpPr txBox="1"/>
          <p:nvPr>
            <p:ph idx="1" type="subTitle"/>
          </p:nvPr>
        </p:nvSpPr>
        <p:spPr>
          <a:xfrm>
            <a:off x="2672250" y="1251275"/>
            <a:ext cx="3799500" cy="445200"/>
          </a:xfrm>
          <a:prstGeom prst="rect">
            <a:avLst/>
          </a:prstGeom>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1" name="Google Shape;361;p21"/>
          <p:cNvSpPr txBox="1"/>
          <p:nvPr>
            <p:ph hasCustomPrompt="1" idx="2" type="title"/>
          </p:nvPr>
        </p:nvSpPr>
        <p:spPr>
          <a:xfrm>
            <a:off x="2672250" y="1989800"/>
            <a:ext cx="3799500" cy="66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2" name="Google Shape;362;p21"/>
          <p:cNvSpPr txBox="1"/>
          <p:nvPr>
            <p:ph idx="3" type="subTitle"/>
          </p:nvPr>
        </p:nvSpPr>
        <p:spPr>
          <a:xfrm>
            <a:off x="2672250" y="2706038"/>
            <a:ext cx="3799500" cy="445200"/>
          </a:xfrm>
          <a:prstGeom prst="rect">
            <a:avLst/>
          </a:prstGeom>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3" name="Google Shape;363;p21"/>
          <p:cNvSpPr txBox="1"/>
          <p:nvPr>
            <p:ph hasCustomPrompt="1" idx="4" type="title"/>
          </p:nvPr>
        </p:nvSpPr>
        <p:spPr>
          <a:xfrm>
            <a:off x="2672250" y="3444601"/>
            <a:ext cx="3799500" cy="66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4" name="Google Shape;364;p21"/>
          <p:cNvSpPr txBox="1"/>
          <p:nvPr>
            <p:ph idx="5" type="subTitle"/>
          </p:nvPr>
        </p:nvSpPr>
        <p:spPr>
          <a:xfrm>
            <a:off x="2672250" y="4160800"/>
            <a:ext cx="3799500" cy="445200"/>
          </a:xfrm>
          <a:prstGeom prst="rect">
            <a:avLst/>
          </a:prstGeom>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65" name="Shape 365"/>
        <p:cNvGrpSpPr/>
        <p:nvPr/>
      </p:nvGrpSpPr>
      <p:grpSpPr>
        <a:xfrm>
          <a:off x="0" y="0"/>
          <a:ext cx="0" cy="0"/>
          <a:chOff x="0" y="0"/>
          <a:chExt cx="0" cy="0"/>
        </a:xfrm>
      </p:grpSpPr>
      <p:pic>
        <p:nvPicPr>
          <p:cNvPr id="366" name="Google Shape;366;p22"/>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367" name="Google Shape;367;p22"/>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69" name="Google Shape;369;p22"/>
          <p:cNvGrpSpPr/>
          <p:nvPr/>
        </p:nvGrpSpPr>
        <p:grpSpPr>
          <a:xfrm>
            <a:off x="75471" y="132588"/>
            <a:ext cx="8993075" cy="4878325"/>
            <a:chOff x="75471" y="132588"/>
            <a:chExt cx="8993075" cy="4878325"/>
          </a:xfrm>
        </p:grpSpPr>
        <p:sp>
          <p:nvSpPr>
            <p:cNvPr id="370" name="Google Shape;370;p22"/>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371" name="Google Shape;371;p22"/>
            <p:cNvGrpSpPr/>
            <p:nvPr/>
          </p:nvGrpSpPr>
          <p:grpSpPr>
            <a:xfrm flipH="1">
              <a:off x="75471" y="296700"/>
              <a:ext cx="8993075" cy="4550100"/>
              <a:chOff x="75471" y="296700"/>
              <a:chExt cx="8993075" cy="4550100"/>
            </a:xfrm>
          </p:grpSpPr>
          <p:sp>
            <p:nvSpPr>
              <p:cNvPr id="372" name="Google Shape;372;p22"/>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76" name="Google Shape;376;p22"/>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77" name="Google Shape;377;p22"/>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78" name="Google Shape;378;p22"/>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379" name="Google Shape;379;p22"/>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80" name="Shape 380"/>
        <p:cNvGrpSpPr/>
        <p:nvPr/>
      </p:nvGrpSpPr>
      <p:grpSpPr>
        <a:xfrm>
          <a:off x="0" y="0"/>
          <a:ext cx="0" cy="0"/>
          <a:chOff x="0" y="0"/>
          <a:chExt cx="0" cy="0"/>
        </a:xfrm>
      </p:grpSpPr>
      <p:pic>
        <p:nvPicPr>
          <p:cNvPr id="381" name="Google Shape;381;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2" name="Google Shape;382;p23"/>
          <p:cNvSpPr/>
          <p:nvPr/>
        </p:nvSpPr>
        <p:spPr>
          <a:xfrm flipH="1" rot="10800000">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4" name="Google Shape;384;p23"/>
          <p:cNvSpPr/>
          <p:nvPr/>
        </p:nvSpPr>
        <p:spPr>
          <a:xfrm flipH="1" rot="10800000">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6" name="Google Shape;386;p23"/>
          <p:cNvGrpSpPr/>
          <p:nvPr/>
        </p:nvGrpSpPr>
        <p:grpSpPr>
          <a:xfrm>
            <a:off x="75471" y="132588"/>
            <a:ext cx="8993075" cy="4878325"/>
            <a:chOff x="75471" y="132588"/>
            <a:chExt cx="8993075" cy="4878325"/>
          </a:xfrm>
        </p:grpSpPr>
        <p:grpSp>
          <p:nvGrpSpPr>
            <p:cNvPr id="387" name="Google Shape;387;p23"/>
            <p:cNvGrpSpPr/>
            <p:nvPr/>
          </p:nvGrpSpPr>
          <p:grpSpPr>
            <a:xfrm>
              <a:off x="75471" y="296700"/>
              <a:ext cx="8993075" cy="4550100"/>
              <a:chOff x="75471" y="296700"/>
              <a:chExt cx="8993075" cy="4550100"/>
            </a:xfrm>
          </p:grpSpPr>
          <p:sp>
            <p:nvSpPr>
              <p:cNvPr id="388" name="Google Shape;388;p23"/>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92" name="Google Shape;392;p23"/>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93" name="Google Shape;393;p23"/>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94" name="Google Shape;394;p23"/>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395" name="Google Shape;395;p23"/>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396" name="Google Shape;396;p23"/>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397" name="Shape 397"/>
        <p:cNvGrpSpPr/>
        <p:nvPr/>
      </p:nvGrpSpPr>
      <p:grpSpPr>
        <a:xfrm>
          <a:off x="0" y="0"/>
          <a:ext cx="0" cy="0"/>
          <a:chOff x="0" y="0"/>
          <a:chExt cx="0" cy="0"/>
        </a:xfrm>
      </p:grpSpPr>
      <p:pic>
        <p:nvPicPr>
          <p:cNvPr id="398" name="Google Shape;398;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9" name="Google Shape;399;p24"/>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01" name="Google Shape;401;p24"/>
          <p:cNvGrpSpPr/>
          <p:nvPr/>
        </p:nvGrpSpPr>
        <p:grpSpPr>
          <a:xfrm flipH="1">
            <a:off x="75462" y="132588"/>
            <a:ext cx="8993075" cy="4878325"/>
            <a:chOff x="75471" y="132588"/>
            <a:chExt cx="8993075" cy="4878325"/>
          </a:xfrm>
        </p:grpSpPr>
        <p:grpSp>
          <p:nvGrpSpPr>
            <p:cNvPr id="402" name="Google Shape;402;p24"/>
            <p:cNvGrpSpPr/>
            <p:nvPr/>
          </p:nvGrpSpPr>
          <p:grpSpPr>
            <a:xfrm>
              <a:off x="75471" y="296700"/>
              <a:ext cx="8993075" cy="4550100"/>
              <a:chOff x="75471" y="296700"/>
              <a:chExt cx="8993075" cy="4550100"/>
            </a:xfrm>
          </p:grpSpPr>
          <p:sp>
            <p:nvSpPr>
              <p:cNvPr id="403" name="Google Shape;403;p24"/>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07" name="Google Shape;407;p24"/>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08" name="Google Shape;408;p24"/>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09" name="Google Shape;409;p24"/>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410" name="Google Shape;410;p24"/>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411" name="Google Shape;411;p24"/>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412" name="Shape 412"/>
        <p:cNvGrpSpPr/>
        <p:nvPr/>
      </p:nvGrpSpPr>
      <p:grpSpPr>
        <a:xfrm>
          <a:off x="0" y="0"/>
          <a:ext cx="0" cy="0"/>
          <a:chOff x="0" y="0"/>
          <a:chExt cx="0" cy="0"/>
        </a:xfrm>
      </p:grpSpPr>
      <p:pic>
        <p:nvPicPr>
          <p:cNvPr id="413" name="Google Shape;413;p2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14" name="Google Shape;414;p25"/>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16" name="Google Shape;416;p25"/>
          <p:cNvGrpSpPr/>
          <p:nvPr/>
        </p:nvGrpSpPr>
        <p:grpSpPr>
          <a:xfrm flipH="1" rot="10800000">
            <a:off x="75462" y="132588"/>
            <a:ext cx="8993075" cy="4878325"/>
            <a:chOff x="75462" y="132588"/>
            <a:chExt cx="8993075" cy="4878325"/>
          </a:xfrm>
        </p:grpSpPr>
        <p:grpSp>
          <p:nvGrpSpPr>
            <p:cNvPr id="417" name="Google Shape;417;p25"/>
            <p:cNvGrpSpPr/>
            <p:nvPr/>
          </p:nvGrpSpPr>
          <p:grpSpPr>
            <a:xfrm flipH="1">
              <a:off x="75462" y="132588"/>
              <a:ext cx="8993075" cy="4878325"/>
              <a:chOff x="75471" y="132588"/>
              <a:chExt cx="8993075" cy="4878325"/>
            </a:xfrm>
          </p:grpSpPr>
          <p:grpSp>
            <p:nvGrpSpPr>
              <p:cNvPr id="418" name="Google Shape;418;p25"/>
              <p:cNvGrpSpPr/>
              <p:nvPr/>
            </p:nvGrpSpPr>
            <p:grpSpPr>
              <a:xfrm>
                <a:off x="75471" y="296700"/>
                <a:ext cx="8993075" cy="4550100"/>
                <a:chOff x="75471" y="296700"/>
                <a:chExt cx="8993075" cy="4550100"/>
              </a:xfrm>
            </p:grpSpPr>
            <p:sp>
              <p:nvSpPr>
                <p:cNvPr id="419" name="Google Shape;419;p25"/>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79003" y="30474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23" name="Google Shape;423;p25"/>
                <p:cNvSpPr/>
                <p:nvPr/>
              </p:nvSpPr>
              <p:spPr>
                <a:xfrm rot="10800000">
                  <a:off x="8539911" y="157290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24" name="Google Shape;424;p25"/>
                <p:cNvSpPr/>
                <p:nvPr/>
              </p:nvSpPr>
              <p:spPr>
                <a:xfrm rot="10800000">
                  <a:off x="8501134" y="138260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25" name="Google Shape;425;p25"/>
                <p:cNvSpPr/>
                <p:nvPr/>
              </p:nvSpPr>
              <p:spPr>
                <a:xfrm>
                  <a:off x="75471" y="31743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426" name="Google Shape;426;p25"/>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427" name="Google Shape;427;p25"/>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428" name="Google Shape;428;p25"/>
            <p:cNvSpPr/>
            <p:nvPr/>
          </p:nvSpPr>
          <p:spPr>
            <a:xfrm flipH="1" rot="10800000">
              <a:off x="78994" y="2698220"/>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29" name="Google Shape;429;p25"/>
            <p:cNvSpPr/>
            <p:nvPr/>
          </p:nvSpPr>
          <p:spPr>
            <a:xfrm flipH="1">
              <a:off x="8501126" y="166291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430" name="Shape 430"/>
        <p:cNvGrpSpPr/>
        <p:nvPr/>
      </p:nvGrpSpPr>
      <p:grpSpPr>
        <a:xfrm>
          <a:off x="0" y="0"/>
          <a:ext cx="0" cy="0"/>
          <a:chOff x="0" y="0"/>
          <a:chExt cx="0" cy="0"/>
        </a:xfrm>
      </p:grpSpPr>
      <p:pic>
        <p:nvPicPr>
          <p:cNvPr id="431" name="Google Shape;431;p2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32" name="Google Shape;432;p26"/>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4" name="Google Shape;434;p26"/>
          <p:cNvGrpSpPr/>
          <p:nvPr/>
        </p:nvGrpSpPr>
        <p:grpSpPr>
          <a:xfrm>
            <a:off x="75462" y="132588"/>
            <a:ext cx="8993075" cy="4878325"/>
            <a:chOff x="75462" y="132588"/>
            <a:chExt cx="8993075" cy="4878325"/>
          </a:xfrm>
        </p:grpSpPr>
        <p:grpSp>
          <p:nvGrpSpPr>
            <p:cNvPr id="435" name="Google Shape;435;p26"/>
            <p:cNvGrpSpPr/>
            <p:nvPr/>
          </p:nvGrpSpPr>
          <p:grpSpPr>
            <a:xfrm flipH="1">
              <a:off x="75462" y="132588"/>
              <a:ext cx="8993075" cy="4878325"/>
              <a:chOff x="75471" y="132588"/>
              <a:chExt cx="8993075" cy="4878325"/>
            </a:xfrm>
          </p:grpSpPr>
          <p:grpSp>
            <p:nvGrpSpPr>
              <p:cNvPr id="436" name="Google Shape;436;p26"/>
              <p:cNvGrpSpPr/>
              <p:nvPr/>
            </p:nvGrpSpPr>
            <p:grpSpPr>
              <a:xfrm>
                <a:off x="75471" y="296700"/>
                <a:ext cx="8993075" cy="4550100"/>
                <a:chOff x="75471" y="296700"/>
                <a:chExt cx="8993075" cy="4550100"/>
              </a:xfrm>
            </p:grpSpPr>
            <p:sp>
              <p:nvSpPr>
                <p:cNvPr id="437" name="Google Shape;437;p26"/>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79003" y="30474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41" name="Google Shape;441;p26"/>
                <p:cNvSpPr/>
                <p:nvPr/>
              </p:nvSpPr>
              <p:spPr>
                <a:xfrm rot="10800000">
                  <a:off x="8539911" y="157290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42" name="Google Shape;442;p26"/>
                <p:cNvSpPr/>
                <p:nvPr/>
              </p:nvSpPr>
              <p:spPr>
                <a:xfrm rot="10800000">
                  <a:off x="8501134" y="138260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43" name="Google Shape;443;p26"/>
                <p:cNvSpPr/>
                <p:nvPr/>
              </p:nvSpPr>
              <p:spPr>
                <a:xfrm>
                  <a:off x="75471" y="31743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444" name="Google Shape;444;p26"/>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445" name="Google Shape;445;p26"/>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446" name="Google Shape;446;p26"/>
            <p:cNvSpPr/>
            <p:nvPr/>
          </p:nvSpPr>
          <p:spPr>
            <a:xfrm flipH="1" rot="10800000">
              <a:off x="78994" y="2698220"/>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47" name="Google Shape;447;p26"/>
            <p:cNvSpPr/>
            <p:nvPr/>
          </p:nvSpPr>
          <p:spPr>
            <a:xfrm flipH="1">
              <a:off x="8501126" y="166291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448" name="Shape 448"/>
        <p:cNvGrpSpPr/>
        <p:nvPr/>
      </p:nvGrpSpPr>
      <p:grpSpPr>
        <a:xfrm>
          <a:off x="0" y="0"/>
          <a:ext cx="0" cy="0"/>
          <a:chOff x="0" y="0"/>
          <a:chExt cx="0" cy="0"/>
        </a:xfrm>
      </p:grpSpPr>
      <p:pic>
        <p:nvPicPr>
          <p:cNvPr id="449" name="Google Shape;449;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0" name="Google Shape;450;p27"/>
          <p:cNvSpPr/>
          <p:nvPr/>
        </p:nvSpPr>
        <p:spPr>
          <a:xfrm flipH="1">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27"/>
          <p:cNvGrpSpPr/>
          <p:nvPr/>
        </p:nvGrpSpPr>
        <p:grpSpPr>
          <a:xfrm flipH="1" rot="10800000">
            <a:off x="75471" y="132588"/>
            <a:ext cx="8993075" cy="4878325"/>
            <a:chOff x="75471" y="132588"/>
            <a:chExt cx="8993075" cy="4878325"/>
          </a:xfrm>
        </p:grpSpPr>
        <p:grpSp>
          <p:nvGrpSpPr>
            <p:cNvPr id="452" name="Google Shape;452;p27"/>
            <p:cNvGrpSpPr/>
            <p:nvPr/>
          </p:nvGrpSpPr>
          <p:grpSpPr>
            <a:xfrm>
              <a:off x="75471" y="296700"/>
              <a:ext cx="8993075" cy="4550100"/>
              <a:chOff x="75471" y="296700"/>
              <a:chExt cx="8993075" cy="4550100"/>
            </a:xfrm>
          </p:grpSpPr>
          <p:sp>
            <p:nvSpPr>
              <p:cNvPr id="453" name="Google Shape;453;p27"/>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57" name="Google Shape;457;p27"/>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58" name="Google Shape;458;p27"/>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59" name="Google Shape;459;p27"/>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460" name="Google Shape;460;p27"/>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461" name="Google Shape;461;p27"/>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462" name="Google Shape;46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465" name="Google Shape;465;p28"/>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28"/>
          <p:cNvGrpSpPr/>
          <p:nvPr/>
        </p:nvGrpSpPr>
        <p:grpSpPr>
          <a:xfrm flipH="1">
            <a:off x="75463" y="71150"/>
            <a:ext cx="8993075" cy="5001200"/>
            <a:chOff x="75463" y="71150"/>
            <a:chExt cx="8993075" cy="5001200"/>
          </a:xfrm>
        </p:grpSpPr>
        <p:sp>
          <p:nvSpPr>
            <p:cNvPr id="467" name="Google Shape;467;p28"/>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70" name="Google Shape;470;p28"/>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71" name="Google Shape;471;p28"/>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72" name="Google Shape;472;p28"/>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473" name="Google Shape;473;p28"/>
            <p:cNvGrpSpPr/>
            <p:nvPr/>
          </p:nvGrpSpPr>
          <p:grpSpPr>
            <a:xfrm>
              <a:off x="132900" y="132588"/>
              <a:ext cx="8878200" cy="4878325"/>
              <a:chOff x="132900" y="132588"/>
              <a:chExt cx="8878200" cy="4878325"/>
            </a:xfrm>
          </p:grpSpPr>
          <p:sp>
            <p:nvSpPr>
              <p:cNvPr id="474" name="Google Shape;474;p28"/>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475" name="Google Shape;475;p28"/>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476" name="Google Shape;476;p28"/>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28"/>
          <p:cNvSpPr txBox="1"/>
          <p:nvPr>
            <p:ph type="ctrTitle"/>
          </p:nvPr>
        </p:nvSpPr>
        <p:spPr>
          <a:xfrm>
            <a:off x="2382300" y="535000"/>
            <a:ext cx="4379400" cy="105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8" name="Google Shape;478;p28"/>
          <p:cNvSpPr txBox="1"/>
          <p:nvPr>
            <p:ph idx="1" type="subTitle"/>
          </p:nvPr>
        </p:nvSpPr>
        <p:spPr>
          <a:xfrm>
            <a:off x="2382300" y="2334600"/>
            <a:ext cx="4379400" cy="117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79" name="Google Shape;479;p28"/>
          <p:cNvSpPr txBox="1"/>
          <p:nvPr/>
        </p:nvSpPr>
        <p:spPr>
          <a:xfrm>
            <a:off x="2382300" y="3744250"/>
            <a:ext cx="43794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Assistant"/>
                <a:ea typeface="Assistant"/>
                <a:cs typeface="Assistant"/>
                <a:sym typeface="Assistant"/>
              </a:rPr>
              <a:t>CREDITS: This presentation template was created by </a:t>
            </a:r>
            <a:r>
              <a:rPr b="1" lang="en" sz="1000" u="sng">
                <a:solidFill>
                  <a:schemeClr val="hlink"/>
                </a:solidFill>
                <a:latin typeface="Assistant"/>
                <a:ea typeface="Assistant"/>
                <a:cs typeface="Assistant"/>
                <a:sym typeface="Assistant"/>
                <a:hlinkClick r:id="rId3"/>
              </a:rPr>
              <a:t>Slidesgo</a:t>
            </a:r>
            <a:r>
              <a:rPr lang="en" sz="1000">
                <a:solidFill>
                  <a:schemeClr val="dk1"/>
                </a:solidFill>
                <a:latin typeface="Assistant"/>
                <a:ea typeface="Assistant"/>
                <a:cs typeface="Assistant"/>
                <a:sym typeface="Assistant"/>
              </a:rPr>
              <a:t>, including icons by </a:t>
            </a:r>
            <a:r>
              <a:rPr b="1" lang="en" sz="1000" u="sng">
                <a:solidFill>
                  <a:schemeClr val="dk1"/>
                </a:solidFill>
                <a:latin typeface="Assistant"/>
                <a:ea typeface="Assistant"/>
                <a:cs typeface="Assistant"/>
                <a:sym typeface="Assistant"/>
                <a:hlinkClick r:id="rId4">
                  <a:extLst>
                    <a:ext uri="{A12FA001-AC4F-418D-AE19-62706E023703}">
                      <ahyp:hlinkClr val="tx"/>
                    </a:ext>
                  </a:extLst>
                </a:hlinkClick>
              </a:rPr>
              <a:t>Flaticon</a:t>
            </a:r>
            <a:r>
              <a:rPr lang="en" sz="1000">
                <a:solidFill>
                  <a:schemeClr val="dk1"/>
                </a:solidFill>
                <a:latin typeface="Assistant"/>
                <a:ea typeface="Assistant"/>
                <a:cs typeface="Assistant"/>
                <a:sym typeface="Assistant"/>
              </a:rPr>
              <a:t>, and infographics &amp; images by </a:t>
            </a:r>
            <a:r>
              <a:rPr b="1" lang="en" sz="1000" u="sng">
                <a:solidFill>
                  <a:schemeClr val="dk1"/>
                </a:solidFill>
                <a:latin typeface="Assistant"/>
                <a:ea typeface="Assistant"/>
                <a:cs typeface="Assistant"/>
                <a:sym typeface="Assistant"/>
                <a:hlinkClick r:id="rId5">
                  <a:extLst>
                    <a:ext uri="{A12FA001-AC4F-418D-AE19-62706E023703}">
                      <ahyp:hlinkClr val="tx"/>
                    </a:ext>
                  </a:extLst>
                </a:hlinkClick>
              </a:rPr>
              <a:t>Freepik</a:t>
            </a:r>
            <a:endParaRPr b="1" sz="1000" u="sng">
              <a:solidFill>
                <a:schemeClr val="dk1"/>
              </a:solidFill>
              <a:latin typeface="Assistant"/>
              <a:ea typeface="Assistant"/>
              <a:cs typeface="Assistant"/>
              <a:sym typeface="Assistan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80" name="Shape 480"/>
        <p:cNvGrpSpPr/>
        <p:nvPr/>
      </p:nvGrpSpPr>
      <p:grpSpPr>
        <a:xfrm>
          <a:off x="0" y="0"/>
          <a:ext cx="0" cy="0"/>
          <a:chOff x="0" y="0"/>
          <a:chExt cx="0" cy="0"/>
        </a:xfrm>
      </p:grpSpPr>
      <p:grpSp>
        <p:nvGrpSpPr>
          <p:cNvPr id="481" name="Google Shape;481;p29"/>
          <p:cNvGrpSpPr/>
          <p:nvPr/>
        </p:nvGrpSpPr>
        <p:grpSpPr>
          <a:xfrm>
            <a:off x="0" y="0"/>
            <a:ext cx="9144000" cy="5143500"/>
            <a:chOff x="0" y="0"/>
            <a:chExt cx="9144000" cy="5143500"/>
          </a:xfrm>
        </p:grpSpPr>
        <p:pic>
          <p:nvPicPr>
            <p:cNvPr id="482" name="Google Shape;482;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3" name="Google Shape;483;p29"/>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29"/>
          <p:cNvGrpSpPr/>
          <p:nvPr/>
        </p:nvGrpSpPr>
        <p:grpSpPr>
          <a:xfrm flipH="1" rot="10800000">
            <a:off x="75471" y="132588"/>
            <a:ext cx="8993075" cy="4878325"/>
            <a:chOff x="75471" y="132588"/>
            <a:chExt cx="8993075" cy="4878325"/>
          </a:xfrm>
        </p:grpSpPr>
        <p:sp>
          <p:nvSpPr>
            <p:cNvPr id="485" name="Google Shape;485;p29"/>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486" name="Google Shape;486;p29"/>
            <p:cNvGrpSpPr/>
            <p:nvPr/>
          </p:nvGrpSpPr>
          <p:grpSpPr>
            <a:xfrm flipH="1">
              <a:off x="75471" y="296700"/>
              <a:ext cx="8993075" cy="4550100"/>
              <a:chOff x="75471" y="296700"/>
              <a:chExt cx="8993075" cy="4550100"/>
            </a:xfrm>
          </p:grpSpPr>
          <p:sp>
            <p:nvSpPr>
              <p:cNvPr id="487" name="Google Shape;487;p29"/>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91" name="Google Shape;491;p29"/>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92" name="Google Shape;492;p29"/>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93" name="Google Shape;493;p29"/>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494" name="Google Shape;494;p29"/>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95" name="Shape 495"/>
        <p:cNvGrpSpPr/>
        <p:nvPr/>
      </p:nvGrpSpPr>
      <p:grpSpPr>
        <a:xfrm>
          <a:off x="0" y="0"/>
          <a:ext cx="0" cy="0"/>
          <a:chOff x="0" y="0"/>
          <a:chExt cx="0" cy="0"/>
        </a:xfrm>
      </p:grpSpPr>
      <p:pic>
        <p:nvPicPr>
          <p:cNvPr id="496" name="Google Shape;496;p30"/>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497" name="Google Shape;497;p30"/>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30"/>
          <p:cNvGrpSpPr/>
          <p:nvPr/>
        </p:nvGrpSpPr>
        <p:grpSpPr>
          <a:xfrm>
            <a:off x="80513" y="71150"/>
            <a:ext cx="8982975" cy="5001200"/>
            <a:chOff x="80513" y="71150"/>
            <a:chExt cx="8982975" cy="5001200"/>
          </a:xfrm>
        </p:grpSpPr>
        <p:sp>
          <p:nvSpPr>
            <p:cNvPr id="499" name="Google Shape;499;p30"/>
            <p:cNvSpPr/>
            <p:nvPr/>
          </p:nvSpPr>
          <p:spPr>
            <a:xfrm flipH="1">
              <a:off x="8312588"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500" name="Google Shape;500;p30"/>
            <p:cNvSpPr/>
            <p:nvPr/>
          </p:nvSpPr>
          <p:spPr>
            <a:xfrm flipH="1" rot="10800000">
              <a:off x="3169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30"/>
            <p:cNvGrpSpPr/>
            <p:nvPr/>
          </p:nvGrpSpPr>
          <p:grpSpPr>
            <a:xfrm flipH="1" rot="10800000">
              <a:off x="132900" y="132588"/>
              <a:ext cx="8878200" cy="4878325"/>
              <a:chOff x="132900" y="132588"/>
              <a:chExt cx="8878200" cy="4878325"/>
            </a:xfrm>
          </p:grpSpPr>
          <p:sp>
            <p:nvSpPr>
              <p:cNvPr id="502" name="Google Shape;502;p30"/>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503" name="Google Shape;503;p30"/>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504" name="Google Shape;504;p30"/>
            <p:cNvSpPr/>
            <p:nvPr/>
          </p:nvSpPr>
          <p:spPr>
            <a:xfrm flipH="1">
              <a:off x="78088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flipH="1" rot="10800000">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flipH="1" rot="10800000">
              <a:off x="80513"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 name="Shape 40"/>
        <p:cNvGrpSpPr/>
        <p:nvPr/>
      </p:nvGrpSpPr>
      <p:grpSpPr>
        <a:xfrm>
          <a:off x="0" y="0"/>
          <a:ext cx="0" cy="0"/>
          <a:chOff x="0" y="0"/>
          <a:chExt cx="0" cy="0"/>
        </a:xfrm>
      </p:grpSpPr>
      <p:pic>
        <p:nvPicPr>
          <p:cNvPr id="41" name="Google Shape;41;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2" name="Google Shape;42;p4"/>
          <p:cNvSpPr/>
          <p:nvPr/>
        </p:nvSpPr>
        <p:spPr>
          <a:xfrm rot="10800000">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4"/>
          <p:cNvGrpSpPr/>
          <p:nvPr/>
        </p:nvGrpSpPr>
        <p:grpSpPr>
          <a:xfrm rot="10800000">
            <a:off x="75462" y="132588"/>
            <a:ext cx="8993075" cy="4878325"/>
            <a:chOff x="75471" y="132588"/>
            <a:chExt cx="8993075" cy="4878325"/>
          </a:xfrm>
        </p:grpSpPr>
        <p:grpSp>
          <p:nvGrpSpPr>
            <p:cNvPr id="44" name="Google Shape;44;p4"/>
            <p:cNvGrpSpPr/>
            <p:nvPr/>
          </p:nvGrpSpPr>
          <p:grpSpPr>
            <a:xfrm>
              <a:off x="75471" y="296700"/>
              <a:ext cx="8993075" cy="4550100"/>
              <a:chOff x="75471" y="296700"/>
              <a:chExt cx="8993075" cy="4550100"/>
            </a:xfrm>
          </p:grpSpPr>
          <p:sp>
            <p:nvSpPr>
              <p:cNvPr id="45" name="Google Shape;45;p4"/>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9" name="Google Shape;49;p4"/>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50" name="Google Shape;50;p4"/>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51" name="Google Shape;51;p4"/>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52" name="Google Shape;52;p4"/>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53" name="Google Shape;53;p4"/>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54" name="Google Shape;5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55" name="Google Shape;55;p4"/>
          <p:cNvSpPr txBox="1"/>
          <p:nvPr>
            <p:ph idx="1" type="body"/>
          </p:nvPr>
        </p:nvSpPr>
        <p:spPr>
          <a:xfrm>
            <a:off x="720000" y="1152475"/>
            <a:ext cx="3852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56" name="Google Shape;56;p4"/>
          <p:cNvSpPr txBox="1"/>
          <p:nvPr>
            <p:ph idx="2" type="body"/>
          </p:nvPr>
        </p:nvSpPr>
        <p:spPr>
          <a:xfrm>
            <a:off x="4572000" y="1152475"/>
            <a:ext cx="3852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pic>
        <p:nvPicPr>
          <p:cNvPr id="58" name="Google Shape;58;p5"/>
          <p:cNvPicPr preferRelativeResize="0"/>
          <p:nvPr/>
        </p:nvPicPr>
        <p:blipFill rotWithShape="1">
          <a:blip r:embed="rId2">
            <a:alphaModFix/>
          </a:blip>
          <a:srcRect b="7806" l="0" r="0" t="7798"/>
          <a:stretch/>
        </p:blipFill>
        <p:spPr>
          <a:xfrm rot="10800000">
            <a:off x="0" y="0"/>
            <a:ext cx="9144003" cy="5143501"/>
          </a:xfrm>
          <a:prstGeom prst="rect">
            <a:avLst/>
          </a:prstGeom>
          <a:noFill/>
          <a:ln>
            <a:noFill/>
          </a:ln>
        </p:spPr>
      </p:pic>
      <p:sp>
        <p:nvSpPr>
          <p:cNvPr id="59" name="Google Shape;59;p5"/>
          <p:cNvSpPr/>
          <p:nvPr/>
        </p:nvSpPr>
        <p:spPr>
          <a:xfrm>
            <a:off x="0" y="0"/>
            <a:ext cx="9144000" cy="5143500"/>
          </a:xfrm>
          <a:prstGeom prst="rect">
            <a:avLst/>
          </a:prstGeom>
          <a:solidFill>
            <a:srgbClr val="000000">
              <a:alpha val="68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5"/>
          <p:cNvGrpSpPr/>
          <p:nvPr/>
        </p:nvGrpSpPr>
        <p:grpSpPr>
          <a:xfrm flipH="1">
            <a:off x="75462" y="132588"/>
            <a:ext cx="8993075" cy="4878325"/>
            <a:chOff x="75471" y="132588"/>
            <a:chExt cx="8993075" cy="4878325"/>
          </a:xfrm>
        </p:grpSpPr>
        <p:grpSp>
          <p:nvGrpSpPr>
            <p:cNvPr id="61" name="Google Shape;61;p5"/>
            <p:cNvGrpSpPr/>
            <p:nvPr/>
          </p:nvGrpSpPr>
          <p:grpSpPr>
            <a:xfrm>
              <a:off x="75471" y="296700"/>
              <a:ext cx="8993075" cy="4550100"/>
              <a:chOff x="75471" y="296700"/>
              <a:chExt cx="8993075" cy="4550100"/>
            </a:xfrm>
          </p:grpSpPr>
          <p:sp>
            <p:nvSpPr>
              <p:cNvPr id="62" name="Google Shape;62;p5"/>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66" name="Google Shape;66;p5"/>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67" name="Google Shape;67;p5"/>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68" name="Google Shape;68;p5"/>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69" name="Google Shape;69;p5"/>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70" name="Google Shape;70;p5"/>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71" name="Google Shape;71;p5"/>
          <p:cNvSpPr txBox="1"/>
          <p:nvPr>
            <p:ph idx="1" type="subTitle"/>
          </p:nvPr>
        </p:nvSpPr>
        <p:spPr>
          <a:xfrm>
            <a:off x="1337700" y="2243775"/>
            <a:ext cx="2929500" cy="467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 name="Google Shape;72;p5"/>
          <p:cNvSpPr txBox="1"/>
          <p:nvPr>
            <p:ph idx="2" type="subTitle"/>
          </p:nvPr>
        </p:nvSpPr>
        <p:spPr>
          <a:xfrm>
            <a:off x="4876800" y="2243775"/>
            <a:ext cx="2929500" cy="46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 name="Google Shape;73;p5"/>
          <p:cNvSpPr txBox="1"/>
          <p:nvPr>
            <p:ph idx="3" type="subTitle"/>
          </p:nvPr>
        </p:nvSpPr>
        <p:spPr>
          <a:xfrm>
            <a:off x="1337700" y="2638900"/>
            <a:ext cx="2929500" cy="1743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4" name="Google Shape;74;p5"/>
          <p:cNvSpPr txBox="1"/>
          <p:nvPr>
            <p:ph idx="4" type="subTitle"/>
          </p:nvPr>
        </p:nvSpPr>
        <p:spPr>
          <a:xfrm>
            <a:off x="4876801" y="2638900"/>
            <a:ext cx="2929500" cy="174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5" name="Google Shape;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pic>
        <p:nvPicPr>
          <p:cNvPr id="77" name="Google Shape;77;p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78" name="Google Shape;78;p6"/>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6"/>
          <p:cNvGrpSpPr/>
          <p:nvPr/>
        </p:nvGrpSpPr>
        <p:grpSpPr>
          <a:xfrm rot="10800000">
            <a:off x="75462" y="132588"/>
            <a:ext cx="8993075" cy="4878325"/>
            <a:chOff x="75471" y="132588"/>
            <a:chExt cx="8993075" cy="4878325"/>
          </a:xfrm>
        </p:grpSpPr>
        <p:grpSp>
          <p:nvGrpSpPr>
            <p:cNvPr id="80" name="Google Shape;80;p6"/>
            <p:cNvGrpSpPr/>
            <p:nvPr/>
          </p:nvGrpSpPr>
          <p:grpSpPr>
            <a:xfrm>
              <a:off x="75471" y="296700"/>
              <a:ext cx="8993075" cy="4550100"/>
              <a:chOff x="75471" y="296700"/>
              <a:chExt cx="8993075" cy="4550100"/>
            </a:xfrm>
          </p:grpSpPr>
          <p:sp>
            <p:nvSpPr>
              <p:cNvPr id="81" name="Google Shape;81;p6"/>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85" name="Google Shape;85;p6"/>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86" name="Google Shape;86;p6"/>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87" name="Google Shape;87;p6"/>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88" name="Google Shape;88;p6"/>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89" name="Google Shape;89;p6"/>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90" name="Google Shape;9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grpSp>
        <p:nvGrpSpPr>
          <p:cNvPr id="92" name="Google Shape;92;p7"/>
          <p:cNvGrpSpPr/>
          <p:nvPr/>
        </p:nvGrpSpPr>
        <p:grpSpPr>
          <a:xfrm>
            <a:off x="0" y="0"/>
            <a:ext cx="9144000" cy="5143500"/>
            <a:chOff x="0" y="0"/>
            <a:chExt cx="9144000" cy="5143500"/>
          </a:xfrm>
        </p:grpSpPr>
        <p:pic>
          <p:nvPicPr>
            <p:cNvPr id="93" name="Google Shape;9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94" name="Google Shape;94;p7"/>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7"/>
          <p:cNvSpPr txBox="1"/>
          <p:nvPr>
            <p:ph type="title"/>
          </p:nvPr>
        </p:nvSpPr>
        <p:spPr>
          <a:xfrm>
            <a:off x="4112988" y="965600"/>
            <a:ext cx="3837900" cy="572700"/>
          </a:xfrm>
          <a:prstGeom prst="rect">
            <a:avLst/>
          </a:prstGeom>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96" name="Google Shape;96;p7"/>
          <p:cNvSpPr txBox="1"/>
          <p:nvPr>
            <p:ph idx="1" type="body"/>
          </p:nvPr>
        </p:nvSpPr>
        <p:spPr>
          <a:xfrm>
            <a:off x="4112988" y="1723912"/>
            <a:ext cx="3837900" cy="2454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Clr>
                <a:srgbClr val="E76A28"/>
              </a:buClr>
              <a:buSzPts val="1200"/>
              <a:buFont typeface="Nunito Light"/>
              <a:buChar char="○"/>
              <a:defRPr/>
            </a:lvl2pPr>
            <a:lvl3pPr indent="-304800" lvl="2" marL="1371600" rtl="0">
              <a:lnSpc>
                <a:spcPct val="100000"/>
              </a:lnSpc>
              <a:spcBef>
                <a:spcPts val="0"/>
              </a:spcBef>
              <a:spcAft>
                <a:spcPts val="0"/>
              </a:spcAft>
              <a:buClr>
                <a:srgbClr val="E76A28"/>
              </a:buClr>
              <a:buSzPts val="1200"/>
              <a:buFont typeface="Nunito Light"/>
              <a:buChar char="■"/>
              <a:defRPr/>
            </a:lvl3pPr>
            <a:lvl4pPr indent="-304800" lvl="3" marL="1828800" rtl="0">
              <a:lnSpc>
                <a:spcPct val="100000"/>
              </a:lnSpc>
              <a:spcBef>
                <a:spcPts val="0"/>
              </a:spcBef>
              <a:spcAft>
                <a:spcPts val="0"/>
              </a:spcAft>
              <a:buClr>
                <a:srgbClr val="E76A28"/>
              </a:buClr>
              <a:buSzPts val="1200"/>
              <a:buFont typeface="Nunito Light"/>
              <a:buChar char="●"/>
              <a:defRPr/>
            </a:lvl4pPr>
            <a:lvl5pPr indent="-304800" lvl="4" marL="2286000" rtl="0">
              <a:lnSpc>
                <a:spcPct val="100000"/>
              </a:lnSpc>
              <a:spcBef>
                <a:spcPts val="0"/>
              </a:spcBef>
              <a:spcAft>
                <a:spcPts val="0"/>
              </a:spcAft>
              <a:buClr>
                <a:srgbClr val="E76A28"/>
              </a:buClr>
              <a:buSzPts val="1200"/>
              <a:buFont typeface="Nunito Light"/>
              <a:buChar char="○"/>
              <a:defRPr/>
            </a:lvl5pPr>
            <a:lvl6pPr indent="-304800" lvl="5" marL="2743200" rtl="0">
              <a:lnSpc>
                <a:spcPct val="100000"/>
              </a:lnSpc>
              <a:spcBef>
                <a:spcPts val="0"/>
              </a:spcBef>
              <a:spcAft>
                <a:spcPts val="0"/>
              </a:spcAft>
              <a:buClr>
                <a:srgbClr val="999999"/>
              </a:buClr>
              <a:buSzPts val="1200"/>
              <a:buFont typeface="Nunito Light"/>
              <a:buChar char="■"/>
              <a:defRPr/>
            </a:lvl6pPr>
            <a:lvl7pPr indent="-304800" lvl="6" marL="3200400" rtl="0">
              <a:lnSpc>
                <a:spcPct val="100000"/>
              </a:lnSpc>
              <a:spcBef>
                <a:spcPts val="0"/>
              </a:spcBef>
              <a:spcAft>
                <a:spcPts val="0"/>
              </a:spcAft>
              <a:buClr>
                <a:srgbClr val="999999"/>
              </a:buClr>
              <a:buSzPts val="1200"/>
              <a:buFont typeface="Nunito Light"/>
              <a:buChar char="●"/>
              <a:defRPr/>
            </a:lvl7pPr>
            <a:lvl8pPr indent="-304800" lvl="7" marL="3657600" rtl="0">
              <a:lnSpc>
                <a:spcPct val="100000"/>
              </a:lnSpc>
              <a:spcBef>
                <a:spcPts val="0"/>
              </a:spcBef>
              <a:spcAft>
                <a:spcPts val="0"/>
              </a:spcAft>
              <a:buClr>
                <a:srgbClr val="999999"/>
              </a:buClr>
              <a:buSzPts val="1200"/>
              <a:buFont typeface="Nunito Light"/>
              <a:buChar char="○"/>
              <a:defRPr/>
            </a:lvl8pPr>
            <a:lvl9pPr indent="-304800" lvl="8" marL="4114800" rtl="0">
              <a:lnSpc>
                <a:spcPct val="100000"/>
              </a:lnSpc>
              <a:spcBef>
                <a:spcPts val="0"/>
              </a:spcBef>
              <a:spcAft>
                <a:spcPts val="0"/>
              </a:spcAft>
              <a:buClr>
                <a:srgbClr val="999999"/>
              </a:buClr>
              <a:buSzPts val="1200"/>
              <a:buFont typeface="Nunito Light"/>
              <a:buChar char="■"/>
              <a:defRPr/>
            </a:lvl9pPr>
          </a:lstStyle>
          <a:p/>
        </p:txBody>
      </p:sp>
      <p:sp>
        <p:nvSpPr>
          <p:cNvPr id="97" name="Google Shape;97;p7"/>
          <p:cNvSpPr/>
          <p:nvPr>
            <p:ph idx="2" type="pic"/>
          </p:nvPr>
        </p:nvSpPr>
        <p:spPr>
          <a:xfrm>
            <a:off x="1193088" y="713075"/>
            <a:ext cx="2538900" cy="3717300"/>
          </a:xfrm>
          <a:prstGeom prst="roundRect">
            <a:avLst>
              <a:gd fmla="val 16667" name="adj"/>
            </a:avLst>
          </a:prstGeom>
          <a:noFill/>
          <a:ln>
            <a:noFill/>
          </a:ln>
        </p:spPr>
      </p:sp>
      <p:grpSp>
        <p:nvGrpSpPr>
          <p:cNvPr id="98" name="Google Shape;98;p7"/>
          <p:cNvGrpSpPr/>
          <p:nvPr/>
        </p:nvGrpSpPr>
        <p:grpSpPr>
          <a:xfrm>
            <a:off x="75471" y="132588"/>
            <a:ext cx="8993075" cy="4878325"/>
            <a:chOff x="75471" y="132588"/>
            <a:chExt cx="8993075" cy="4878325"/>
          </a:xfrm>
        </p:grpSpPr>
        <p:grpSp>
          <p:nvGrpSpPr>
            <p:cNvPr id="99" name="Google Shape;99;p7"/>
            <p:cNvGrpSpPr/>
            <p:nvPr/>
          </p:nvGrpSpPr>
          <p:grpSpPr>
            <a:xfrm>
              <a:off x="75471" y="296700"/>
              <a:ext cx="8993075" cy="4550100"/>
              <a:chOff x="75471" y="296700"/>
              <a:chExt cx="8993075" cy="4550100"/>
            </a:xfrm>
          </p:grpSpPr>
          <p:sp>
            <p:nvSpPr>
              <p:cNvPr id="100" name="Google Shape;100;p7"/>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04" name="Google Shape;104;p7"/>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05" name="Google Shape;105;p7"/>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06" name="Google Shape;106;p7"/>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107" name="Google Shape;107;p7"/>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108" name="Google Shape;108;p7"/>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pic>
        <p:nvPicPr>
          <p:cNvPr id="110" name="Google Shape;110;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11" name="Google Shape;111;p8"/>
          <p:cNvSpPr/>
          <p:nvPr/>
        </p:nvSpPr>
        <p:spPr>
          <a:xfrm flipH="1" rot="10800000">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8"/>
          <p:cNvGrpSpPr/>
          <p:nvPr/>
        </p:nvGrpSpPr>
        <p:grpSpPr>
          <a:xfrm flipH="1" rot="10800000">
            <a:off x="80513" y="71150"/>
            <a:ext cx="8982975" cy="5001200"/>
            <a:chOff x="80513" y="71150"/>
            <a:chExt cx="8982975" cy="5001200"/>
          </a:xfrm>
        </p:grpSpPr>
        <p:sp>
          <p:nvSpPr>
            <p:cNvPr id="113" name="Google Shape;113;p8"/>
            <p:cNvSpPr/>
            <p:nvPr/>
          </p:nvSpPr>
          <p:spPr>
            <a:xfrm flipH="1" rot="10800000">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8"/>
            <p:cNvGrpSpPr/>
            <p:nvPr/>
          </p:nvGrpSpPr>
          <p:grpSpPr>
            <a:xfrm flipH="1" rot="10800000">
              <a:off x="132900" y="132588"/>
              <a:ext cx="8878200" cy="4878325"/>
              <a:chOff x="132900" y="132588"/>
              <a:chExt cx="8878200" cy="4878325"/>
            </a:xfrm>
          </p:grpSpPr>
          <p:sp>
            <p:nvSpPr>
              <p:cNvPr id="115" name="Google Shape;115;p8"/>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116" name="Google Shape;116;p8"/>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117" name="Google Shape;117;p8"/>
            <p:cNvSpPr/>
            <p:nvPr/>
          </p:nvSpPr>
          <p:spPr>
            <a:xfrm flipH="1">
              <a:off x="78088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flipH="1" rot="10800000">
              <a:off x="3169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flipH="1" rot="10800000">
              <a:off x="80513"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20" name="Google Shape;120;p8"/>
            <p:cNvSpPr/>
            <p:nvPr/>
          </p:nvSpPr>
          <p:spPr>
            <a:xfrm flipH="1">
              <a:off x="8312588"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grpSp>
      <p:sp>
        <p:nvSpPr>
          <p:cNvPr id="121" name="Google Shape;121;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2" name="Shape 122"/>
        <p:cNvGrpSpPr/>
        <p:nvPr/>
      </p:nvGrpSpPr>
      <p:grpSpPr>
        <a:xfrm>
          <a:off x="0" y="0"/>
          <a:ext cx="0" cy="0"/>
          <a:chOff x="0" y="0"/>
          <a:chExt cx="0" cy="0"/>
        </a:xfrm>
      </p:grpSpPr>
      <p:pic>
        <p:nvPicPr>
          <p:cNvPr id="123" name="Google Shape;123;p9"/>
          <p:cNvPicPr preferRelativeResize="0"/>
          <p:nvPr/>
        </p:nvPicPr>
        <p:blipFill rotWithShape="1">
          <a:blip r:embed="rId2">
            <a:alphaModFix/>
          </a:blip>
          <a:srcRect b="8505" l="835" r="845" t="8513"/>
          <a:stretch/>
        </p:blipFill>
        <p:spPr>
          <a:xfrm flipH="1" rot="10800000">
            <a:off x="0" y="0"/>
            <a:ext cx="9144049" cy="5143501"/>
          </a:xfrm>
          <a:prstGeom prst="rect">
            <a:avLst/>
          </a:prstGeom>
          <a:noFill/>
          <a:ln>
            <a:noFill/>
          </a:ln>
        </p:spPr>
      </p:pic>
      <p:sp>
        <p:nvSpPr>
          <p:cNvPr id="124" name="Google Shape;124;p9"/>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9"/>
          <p:cNvGrpSpPr/>
          <p:nvPr/>
        </p:nvGrpSpPr>
        <p:grpSpPr>
          <a:xfrm flipH="1">
            <a:off x="75463" y="71150"/>
            <a:ext cx="8993075" cy="5001200"/>
            <a:chOff x="75463" y="71150"/>
            <a:chExt cx="8993075" cy="5001200"/>
          </a:xfrm>
        </p:grpSpPr>
        <p:sp>
          <p:nvSpPr>
            <p:cNvPr id="126" name="Google Shape;126;p9"/>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29" name="Google Shape;129;p9"/>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30" name="Google Shape;130;p9"/>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31" name="Google Shape;131;p9"/>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132" name="Google Shape;132;p9"/>
            <p:cNvGrpSpPr/>
            <p:nvPr/>
          </p:nvGrpSpPr>
          <p:grpSpPr>
            <a:xfrm>
              <a:off x="132900" y="132588"/>
              <a:ext cx="8878200" cy="4878325"/>
              <a:chOff x="132900" y="132588"/>
              <a:chExt cx="8878200" cy="4878325"/>
            </a:xfrm>
          </p:grpSpPr>
          <p:sp>
            <p:nvSpPr>
              <p:cNvPr id="133" name="Google Shape;133;p9"/>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134" name="Google Shape;134;p9"/>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135" name="Google Shape;135;p9"/>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p10"/>
          <p:cNvSpPr/>
          <p:nvPr>
            <p:ph idx="2" type="pic"/>
          </p:nvPr>
        </p:nvSpPr>
        <p:spPr>
          <a:xfrm>
            <a:off x="0" y="0"/>
            <a:ext cx="9144000" cy="5143500"/>
          </a:xfrm>
          <a:prstGeom prst="rect">
            <a:avLst/>
          </a:prstGeom>
          <a:noFill/>
          <a:ln>
            <a:noFill/>
          </a:ln>
        </p:spPr>
      </p:sp>
      <p:grpSp>
        <p:nvGrpSpPr>
          <p:cNvPr id="140" name="Google Shape;140;p10"/>
          <p:cNvGrpSpPr/>
          <p:nvPr/>
        </p:nvGrpSpPr>
        <p:grpSpPr>
          <a:xfrm>
            <a:off x="75463" y="71150"/>
            <a:ext cx="8993075" cy="5001200"/>
            <a:chOff x="75463" y="71150"/>
            <a:chExt cx="8993075" cy="5001200"/>
          </a:xfrm>
        </p:grpSpPr>
        <p:sp>
          <p:nvSpPr>
            <p:cNvPr id="141" name="Google Shape;141;p10"/>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44" name="Google Shape;144;p10"/>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45" name="Google Shape;145;p10"/>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46" name="Google Shape;146;p10"/>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147" name="Google Shape;147;p10"/>
            <p:cNvGrpSpPr/>
            <p:nvPr/>
          </p:nvGrpSpPr>
          <p:grpSpPr>
            <a:xfrm>
              <a:off x="132900" y="132588"/>
              <a:ext cx="8878200" cy="4878325"/>
              <a:chOff x="132900" y="132588"/>
              <a:chExt cx="8878200" cy="4878325"/>
            </a:xfrm>
          </p:grpSpPr>
          <p:sp>
            <p:nvSpPr>
              <p:cNvPr id="148" name="Google Shape;148;p10"/>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149" name="Google Shape;149;p10"/>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150" name="Google Shape;150;p10"/>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0"/>
          <p:cNvSpPr txBox="1"/>
          <p:nvPr>
            <p:ph type="title"/>
          </p:nvPr>
        </p:nvSpPr>
        <p:spPr>
          <a:xfrm>
            <a:off x="1070525" y="3859100"/>
            <a:ext cx="7002900" cy="5679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1pPr>
            <a:lvl2pPr lvl="1"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2pPr>
            <a:lvl3pPr lvl="2"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3pPr>
            <a:lvl4pPr lvl="3"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4pPr>
            <a:lvl5pPr lvl="4"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5pPr>
            <a:lvl6pPr lvl="5"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6pPr>
            <a:lvl7pPr lvl="6"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7pPr>
            <a:lvl8pPr lvl="7"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8pPr>
            <a:lvl9pPr lvl="8"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1"/>
          <p:cNvSpPr txBox="1"/>
          <p:nvPr>
            <p:ph type="ctrTitle"/>
          </p:nvPr>
        </p:nvSpPr>
        <p:spPr>
          <a:xfrm>
            <a:off x="1123125" y="585200"/>
            <a:ext cx="7729200" cy="211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latin typeface="Proxima Nova"/>
                <a:ea typeface="Proxima Nova"/>
                <a:cs typeface="Proxima Nova"/>
                <a:sym typeface="Proxima Nova"/>
              </a:rPr>
              <a:t>Agile Software Project</a:t>
            </a:r>
            <a:endParaRPr/>
          </a:p>
        </p:txBody>
      </p:sp>
      <p:sp>
        <p:nvSpPr>
          <p:cNvPr id="512" name="Google Shape;512;p31"/>
          <p:cNvSpPr txBox="1"/>
          <p:nvPr/>
        </p:nvSpPr>
        <p:spPr>
          <a:xfrm>
            <a:off x="2856500" y="2866500"/>
            <a:ext cx="5188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Assistant"/>
                <a:ea typeface="Assistant"/>
                <a:cs typeface="Assistant"/>
                <a:sym typeface="Assistant"/>
              </a:rPr>
              <a:t>Machine learning</a:t>
            </a:r>
            <a:endParaRPr sz="1900">
              <a:solidFill>
                <a:schemeClr val="dk1"/>
              </a:solidFill>
              <a:latin typeface="Assistant"/>
              <a:ea typeface="Assistant"/>
              <a:cs typeface="Assistant"/>
              <a:sym typeface="Assistan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0"/>
          <p:cNvSpPr txBox="1"/>
          <p:nvPr/>
        </p:nvSpPr>
        <p:spPr>
          <a:xfrm>
            <a:off x="356175" y="358375"/>
            <a:ext cx="8461800" cy="575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lt1"/>
              </a:buClr>
              <a:buSzPts val="1100"/>
              <a:buFont typeface="Arial"/>
              <a:buNone/>
            </a:pPr>
            <a:r>
              <a:rPr b="1" lang="en" sz="1200">
                <a:solidFill>
                  <a:schemeClr val="dk1"/>
                </a:solidFill>
                <a:latin typeface="Calibri"/>
                <a:ea typeface="Calibri"/>
                <a:cs typeface="Calibri"/>
                <a:sym typeface="Calibri"/>
              </a:rPr>
              <a:t>Naive-Bayes:</a:t>
            </a:r>
            <a:r>
              <a:rPr lang="en" sz="1200">
                <a:solidFill>
                  <a:schemeClr val="dk1"/>
                </a:solidFill>
                <a:latin typeface="Calibri"/>
                <a:ea typeface="Calibri"/>
                <a:cs typeface="Calibri"/>
                <a:sym typeface="Calibri"/>
              </a:rPr>
              <a:t> It is a technique for constructing classifiers which is based on Bayes theorem used even for highly sophisticated classification methods. It learns the probability of an object with certain features belonging to a particular group or class. In short, it is a probabilistic classifier. In this method occurrence of each feature is independent of occurrence another feature. It only needs small amount of training data for classification, and all terms can be precomputed thus classifying becomes easy, quick and efficient.</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rPr b="1" lang="en" sz="1200">
                <a:solidFill>
                  <a:schemeClr val="dk1"/>
                </a:solidFill>
                <a:latin typeface="Calibri"/>
                <a:ea typeface="Calibri"/>
                <a:cs typeface="Calibri"/>
                <a:sym typeface="Calibri"/>
              </a:rPr>
              <a:t>KNN:</a:t>
            </a:r>
            <a:r>
              <a:rPr lang="en" sz="1200">
                <a:solidFill>
                  <a:schemeClr val="dk1"/>
                </a:solidFill>
                <a:latin typeface="Calibri"/>
                <a:ea typeface="Calibri"/>
                <a:cs typeface="Calibri"/>
                <a:sym typeface="Calibri"/>
              </a:rPr>
              <a:t> This method is used for both classification and regression. It is among the simplest method of machine learning algorithms. It stores the cases and for new data it checks the majority of the k neighbours with which it resembles the most. KNN makes predictions using the training dataset directly.</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rPr b="1" lang="en" sz="1200">
                <a:solidFill>
                  <a:schemeClr val="dk1"/>
                </a:solidFill>
                <a:latin typeface="Calibri"/>
                <a:ea typeface="Calibri"/>
                <a:cs typeface="Calibri"/>
                <a:sym typeface="Calibri"/>
              </a:rPr>
              <a:t>K-means Clustering</a:t>
            </a:r>
            <a:r>
              <a:rPr lang="en" sz="1200">
                <a:solidFill>
                  <a:schemeClr val="dk1"/>
                </a:solidFill>
                <a:latin typeface="Calibri"/>
                <a:ea typeface="Calibri"/>
                <a:cs typeface="Calibri"/>
                <a:sym typeface="Calibri"/>
              </a:rPr>
              <a:t>: It is an unsupervised learning algorithm used to overcome the limitation of clustering. To group the datasets into clusters initial partition is done using Euclidean distance. Assume if we have k clusters, for each cluster a centre is defined. These centres should be far from each other, and then each point is examined thus added to the belonging nearest cluster in terms of Euclidean distance to nearest mean, until no point remains pending. A mean vector is re-calculated for each new entry. The iterative relocation is done until proper clustering is done. Thus for minimizing the objective squared error function process is repeated by generating a loop..</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rPr b="1" lang="en" sz="1200">
                <a:solidFill>
                  <a:schemeClr val="dk1"/>
                </a:solidFill>
                <a:latin typeface="Calibri"/>
                <a:ea typeface="Calibri"/>
                <a:cs typeface="Calibri"/>
                <a:sym typeface="Calibri"/>
              </a:rPr>
              <a:t>Random Forest</a:t>
            </a:r>
            <a:r>
              <a:rPr lang="en" sz="1200">
                <a:solidFill>
                  <a:schemeClr val="dk1"/>
                </a:solidFill>
                <a:latin typeface="Calibri"/>
                <a:ea typeface="Calibri"/>
                <a:cs typeface="Calibri"/>
                <a:sym typeface="Calibri"/>
              </a:rPr>
              <a:t>: It is a supervised classification algorithm. Multiple number of decision trees taken together forms a random forest algorithm i.e the collection of many classification tree. It can be used for classification as well as regression. Each decision tree includes some rule based system. For the given training dataset with targets and features, the decision tree algorithm will have set of rules. In random forest unlike decision trees there is no need to calculate information gain to find root node. It use the rules of each randomly created decision tree to predict the outcome and stores the predicted outcome. Further it calculates the vote for each predicted target. Thus high voted prediction is considered as the final prediction from the random forest algorithm.</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1200"/>
              </a:spcBef>
              <a:spcAft>
                <a:spcPts val="0"/>
              </a:spcAft>
              <a:buNone/>
            </a:pPr>
            <a:r>
              <a:t/>
            </a:r>
            <a:endParaRPr sz="1200">
              <a:solidFill>
                <a:schemeClr val="dk1"/>
              </a:solidFill>
              <a:latin typeface="Assistant"/>
              <a:ea typeface="Assistant"/>
              <a:cs typeface="Assistant"/>
              <a:sym typeface="Assistan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Libraries used for Machine Learning.</a:t>
            </a:r>
            <a:endParaRPr/>
          </a:p>
          <a:p>
            <a:pPr indent="0" lvl="0" marL="0" rtl="0" algn="ctr">
              <a:spcBef>
                <a:spcPts val="0"/>
              </a:spcBef>
              <a:spcAft>
                <a:spcPts val="0"/>
              </a:spcAft>
              <a:buClr>
                <a:schemeClr val="lt1"/>
              </a:buClr>
              <a:buSzPts val="1100"/>
              <a:buFont typeface="Arial"/>
              <a:buNone/>
            </a:pPr>
            <a:r>
              <a:t/>
            </a:r>
            <a:endParaRPr/>
          </a:p>
          <a:p>
            <a:pPr indent="0" lvl="0" marL="0" rtl="0" algn="ctr">
              <a:spcBef>
                <a:spcPts val="0"/>
              </a:spcBef>
              <a:spcAft>
                <a:spcPts val="0"/>
              </a:spcAft>
              <a:buNone/>
            </a:pPr>
            <a:r>
              <a:t/>
            </a:r>
            <a:endParaRPr/>
          </a:p>
        </p:txBody>
      </p:sp>
      <p:sp>
        <p:nvSpPr>
          <p:cNvPr id="570" name="Google Shape;570;p41"/>
          <p:cNvSpPr txBox="1"/>
          <p:nvPr/>
        </p:nvSpPr>
        <p:spPr>
          <a:xfrm>
            <a:off x="720000" y="1729975"/>
            <a:ext cx="7704000" cy="23595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Numpy</a:t>
            </a:r>
            <a:endParaRPr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Scipy</a:t>
            </a:r>
            <a:endParaRPr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Matplotlib (For creating Graphs)</a:t>
            </a:r>
            <a:endParaRPr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Pandas (For Data Analysis)</a:t>
            </a:r>
            <a:endParaRPr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Scikit Learn(From python to write machine learning program or Contains All ML Algorithms)</a:t>
            </a:r>
            <a:endParaRPr sz="1700">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the steps in Machine learning</a:t>
            </a:r>
            <a:endParaRPr/>
          </a:p>
        </p:txBody>
      </p:sp>
      <p:sp>
        <p:nvSpPr>
          <p:cNvPr id="576" name="Google Shape;576;p42"/>
          <p:cNvSpPr txBox="1"/>
          <p:nvPr/>
        </p:nvSpPr>
        <p:spPr>
          <a:xfrm>
            <a:off x="356175" y="1176925"/>
            <a:ext cx="8461800" cy="41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lt1"/>
              </a:buClr>
              <a:buSzPts val="1100"/>
              <a:buFont typeface="Arial"/>
              <a:buNone/>
            </a:pPr>
            <a:r>
              <a:rPr lang="en">
                <a:solidFill>
                  <a:schemeClr val="dk1"/>
                </a:solidFill>
                <a:latin typeface="Calibri"/>
                <a:ea typeface="Calibri"/>
                <a:cs typeface="Calibri"/>
                <a:sym typeface="Calibri"/>
              </a:rPr>
              <a:t>There are 5 basic steps used to perform a machine learning task:</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Collecting data:</a:t>
            </a:r>
            <a:r>
              <a:rPr lang="en">
                <a:solidFill>
                  <a:schemeClr val="dk1"/>
                </a:solidFill>
                <a:latin typeface="Calibri"/>
                <a:ea typeface="Calibri"/>
                <a:cs typeface="Calibri"/>
                <a:sym typeface="Calibri"/>
              </a:rPr>
              <a:t> Be it the raw data from excel, access, text files etc., this step (gathering past data) forms the foundation of the future learning. The better the variety, density and volume of relevant data, better the learning prospects for the machine becomes.</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Preparing the data:</a:t>
            </a:r>
            <a:r>
              <a:rPr lang="en">
                <a:solidFill>
                  <a:schemeClr val="dk1"/>
                </a:solidFill>
                <a:latin typeface="Calibri"/>
                <a:ea typeface="Calibri"/>
                <a:cs typeface="Calibri"/>
                <a:sym typeface="Calibri"/>
              </a:rPr>
              <a:t> Any analytical process thrives on the quality of the data used. One needs to spend time determining the quality of data and then taking steps for fixing issues such as missing data and treatment of outliers. Exploratory analysis is perhaps one method to study the nuances of the data in details thereby burgeoning the nutritional content of the data.</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Training a model:</a:t>
            </a:r>
            <a:r>
              <a:rPr lang="en">
                <a:solidFill>
                  <a:schemeClr val="dk1"/>
                </a:solidFill>
                <a:latin typeface="Calibri"/>
                <a:ea typeface="Calibri"/>
                <a:cs typeface="Calibri"/>
                <a:sym typeface="Calibri"/>
              </a:rPr>
              <a:t> This step involves choosing the appropriate algorithm and representation of data in the form of the model. The cleaned data is split into two parts – train and test (proportion depending on the prerequisites); the first part (training data) is used for developing the model. The second part (test data), is used as a reference.</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sz="1500">
              <a:solidFill>
                <a:schemeClr val="dk1"/>
              </a:solidFill>
              <a:latin typeface="Assistant"/>
              <a:ea typeface="Assistant"/>
              <a:cs typeface="Assistant"/>
              <a:sym typeface="Assistan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What are the steps in Machine learning</a:t>
            </a:r>
            <a:endParaRPr/>
          </a:p>
          <a:p>
            <a:pPr indent="0" lvl="0" marL="0" rtl="0" algn="ctr">
              <a:spcBef>
                <a:spcPts val="0"/>
              </a:spcBef>
              <a:spcAft>
                <a:spcPts val="0"/>
              </a:spcAft>
              <a:buNone/>
            </a:pPr>
            <a:r>
              <a:t/>
            </a:r>
            <a:endParaRPr/>
          </a:p>
        </p:txBody>
      </p:sp>
      <p:sp>
        <p:nvSpPr>
          <p:cNvPr id="582" name="Google Shape;582;p43"/>
          <p:cNvSpPr txBox="1"/>
          <p:nvPr/>
        </p:nvSpPr>
        <p:spPr>
          <a:xfrm>
            <a:off x="732250" y="1243300"/>
            <a:ext cx="7704000" cy="458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lt1"/>
              </a:buClr>
              <a:buSzPts val="1100"/>
              <a:buFont typeface="Arial"/>
              <a:buNone/>
            </a:pPr>
            <a:r>
              <a:rPr lang="en" sz="1700">
                <a:solidFill>
                  <a:schemeClr val="dk1"/>
                </a:solidFill>
                <a:latin typeface="Calibri"/>
                <a:ea typeface="Calibri"/>
                <a:cs typeface="Calibri"/>
                <a:sym typeface="Calibri"/>
              </a:rPr>
              <a:t>5.</a:t>
            </a:r>
            <a:r>
              <a:rPr b="1" lang="en" sz="1700">
                <a:solidFill>
                  <a:schemeClr val="dk1"/>
                </a:solidFill>
                <a:latin typeface="Calibri"/>
                <a:ea typeface="Calibri"/>
                <a:cs typeface="Calibri"/>
                <a:sym typeface="Calibri"/>
              </a:rPr>
              <a:t>	Evaluating the model:</a:t>
            </a:r>
            <a:r>
              <a:rPr lang="en" sz="1700">
                <a:solidFill>
                  <a:schemeClr val="dk1"/>
                </a:solidFill>
                <a:latin typeface="Calibri"/>
                <a:ea typeface="Calibri"/>
                <a:cs typeface="Calibri"/>
                <a:sym typeface="Calibri"/>
              </a:rPr>
              <a:t> To test the accuracy, the second part of the data (holdout / test data) is used. This step determines    the precision in the choice of the algorithm based on the outcome. A better test to check accuracy of model is to see its performance on data which was not used at all during model build.</a:t>
            </a:r>
            <a:endParaRPr sz="17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rPr lang="en" sz="1700">
                <a:solidFill>
                  <a:schemeClr val="dk1"/>
                </a:solidFill>
                <a:latin typeface="Calibri"/>
                <a:ea typeface="Calibri"/>
                <a:cs typeface="Calibri"/>
                <a:sym typeface="Calibri"/>
              </a:rPr>
              <a:t>6.	</a:t>
            </a:r>
            <a:r>
              <a:rPr b="1" lang="en" sz="1700">
                <a:solidFill>
                  <a:schemeClr val="dk1"/>
                </a:solidFill>
                <a:latin typeface="Calibri"/>
                <a:ea typeface="Calibri"/>
                <a:cs typeface="Calibri"/>
                <a:sym typeface="Calibri"/>
              </a:rPr>
              <a:t>Improving the performance</a:t>
            </a:r>
            <a:r>
              <a:rPr lang="en" sz="1700">
                <a:solidFill>
                  <a:schemeClr val="dk1"/>
                </a:solidFill>
                <a:latin typeface="Calibri"/>
                <a:ea typeface="Calibri"/>
                <a:cs typeface="Calibri"/>
                <a:sym typeface="Calibri"/>
              </a:rPr>
              <a:t>: This step might involve choosing a different model altogether or introducing more variables   to augment the efficiency. That’s why significant amount of time needs to be spent in data collection and preparation.</a:t>
            </a:r>
            <a:endParaRPr sz="17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rPr lang="en" sz="1700">
                <a:solidFill>
                  <a:schemeClr val="dk1"/>
                </a:solidFill>
                <a:latin typeface="Calibri"/>
                <a:ea typeface="Calibri"/>
                <a:cs typeface="Calibri"/>
                <a:sym typeface="Calibri"/>
              </a:rPr>
              <a:t>Be it any model, these 5 steps can be used to structure the technique and when we discuss the algorithms, you shall then find how these five steps appear in every model!</a:t>
            </a:r>
            <a:endParaRPr sz="17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1200"/>
              </a:spcBef>
              <a:spcAft>
                <a:spcPts val="0"/>
              </a:spcAft>
              <a:buNone/>
            </a:pPr>
            <a:r>
              <a:t/>
            </a:r>
            <a:endParaRPr sz="1300">
              <a:solidFill>
                <a:schemeClr val="dk1"/>
              </a:solidFill>
              <a:latin typeface="Assistant"/>
              <a:ea typeface="Assistant"/>
              <a:cs typeface="Assistant"/>
              <a:sym typeface="Assistan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2"/>
          <p:cNvSpPr txBox="1"/>
          <p:nvPr>
            <p:ph type="title"/>
          </p:nvPr>
        </p:nvSpPr>
        <p:spPr>
          <a:xfrm>
            <a:off x="720000" y="467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Artificial Intelligence</a:t>
            </a:r>
            <a:endParaRPr/>
          </a:p>
        </p:txBody>
      </p:sp>
      <p:sp>
        <p:nvSpPr>
          <p:cNvPr id="518" name="Google Shape;518;p32"/>
          <p:cNvSpPr txBox="1"/>
          <p:nvPr/>
        </p:nvSpPr>
        <p:spPr>
          <a:xfrm>
            <a:off x="811200" y="1873775"/>
            <a:ext cx="7521600" cy="187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lt1"/>
              </a:buClr>
              <a:buSzPts val="1100"/>
              <a:buFont typeface="Arial"/>
              <a:buNone/>
            </a:pPr>
            <a:r>
              <a:rPr lang="en" sz="1600">
                <a:solidFill>
                  <a:schemeClr val="dk1"/>
                </a:solidFill>
                <a:latin typeface="Calibri"/>
                <a:ea typeface="Calibri"/>
                <a:cs typeface="Calibri"/>
                <a:sym typeface="Calibri"/>
              </a:rPr>
              <a:t>The Human intelligence inside the Computer is called Artificial intelligence.</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rPr lang="en" sz="1600">
                <a:solidFill>
                  <a:schemeClr val="dk1"/>
                </a:solidFill>
                <a:latin typeface="Calibri"/>
                <a:ea typeface="Calibri"/>
                <a:cs typeface="Calibri"/>
                <a:sym typeface="Calibri"/>
              </a:rPr>
              <a:t>                                                                                     Or </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1200"/>
              </a:spcAft>
              <a:buClr>
                <a:schemeClr val="lt1"/>
              </a:buClr>
              <a:buSzPts val="1100"/>
              <a:buFont typeface="Arial"/>
              <a:buNone/>
            </a:pPr>
            <a:r>
              <a:rPr lang="en" sz="1600">
                <a:solidFill>
                  <a:schemeClr val="dk1"/>
                </a:solidFill>
                <a:latin typeface="Calibri"/>
                <a:ea typeface="Calibri"/>
                <a:cs typeface="Calibri"/>
                <a:sym typeface="Calibri"/>
              </a:rPr>
              <a:t>Artificial intelligence (AI), sometimes called machine intelligence, is intelligence demonstrated by machines, in contrast to the natural intelligence displayed by humans and other animals.</a:t>
            </a:r>
            <a:endParaRPr>
              <a:solidFill>
                <a:schemeClr val="dk1"/>
              </a:solidFill>
              <a:latin typeface="Assistant"/>
              <a:ea typeface="Assistant"/>
              <a:cs typeface="Assistant"/>
              <a:sym typeface="Assistan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Machine Learning …..</a:t>
            </a:r>
            <a:endParaRPr/>
          </a:p>
          <a:p>
            <a:pPr indent="0" lvl="0" marL="0" rtl="0" algn="ctr">
              <a:spcBef>
                <a:spcPts val="0"/>
              </a:spcBef>
              <a:spcAft>
                <a:spcPts val="0"/>
              </a:spcAft>
              <a:buClr>
                <a:schemeClr val="lt1"/>
              </a:buClr>
              <a:buSzPts val="1100"/>
              <a:buFont typeface="Arial"/>
              <a:buNone/>
            </a:pPr>
            <a:r>
              <a:t/>
            </a:r>
            <a:endParaRPr/>
          </a:p>
          <a:p>
            <a:pPr indent="0" lvl="0" marL="0" rtl="0" algn="ctr">
              <a:spcBef>
                <a:spcPts val="0"/>
              </a:spcBef>
              <a:spcAft>
                <a:spcPts val="0"/>
              </a:spcAft>
              <a:buNone/>
            </a:pPr>
            <a:r>
              <a:t/>
            </a:r>
            <a:endParaRPr/>
          </a:p>
        </p:txBody>
      </p:sp>
      <p:sp>
        <p:nvSpPr>
          <p:cNvPr id="524" name="Google Shape;524;p33"/>
          <p:cNvSpPr txBox="1"/>
          <p:nvPr/>
        </p:nvSpPr>
        <p:spPr>
          <a:xfrm>
            <a:off x="628650" y="1597250"/>
            <a:ext cx="7886700" cy="305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lt1"/>
              </a:buClr>
              <a:buSzPts val="1100"/>
              <a:buFont typeface="Arial"/>
              <a:buNone/>
            </a:pPr>
            <a:r>
              <a:rPr lang="en" sz="1700">
                <a:solidFill>
                  <a:schemeClr val="dk1"/>
                </a:solidFill>
                <a:latin typeface="Assistant"/>
                <a:ea typeface="Assistant"/>
                <a:cs typeface="Assistant"/>
                <a:sym typeface="Assistant"/>
              </a:rPr>
              <a:t>Making machines to learn like a human beings.</a:t>
            </a:r>
            <a:endParaRPr sz="1700">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rPr lang="en">
                <a:solidFill>
                  <a:schemeClr val="dk1"/>
                </a:solidFill>
                <a:latin typeface="Assistant"/>
                <a:ea typeface="Assistant"/>
                <a:cs typeface="Assistant"/>
                <a:sym typeface="Assistant"/>
              </a:rPr>
              <a:t>A branch of artificial intelligence, concerned with the design and development of algorithms that allow computers to evolve behaviors based on empirical data.</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rPr lang="en">
                <a:solidFill>
                  <a:schemeClr val="dk1"/>
                </a:solidFill>
                <a:latin typeface="Assistant"/>
                <a:ea typeface="Assistant"/>
                <a:cs typeface="Assistant"/>
                <a:sym typeface="Assistant"/>
              </a:rPr>
              <a:t>As intelligence requires knowledge, it is necessary for the computers to acquire knowledge.</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rPr lang="en">
                <a:solidFill>
                  <a:schemeClr val="dk1"/>
                </a:solidFill>
                <a:latin typeface="Assistant"/>
                <a:ea typeface="Assistant"/>
                <a:cs typeface="Assistant"/>
                <a:sym typeface="Assistant"/>
              </a:rPr>
              <a:t>Machine Learning is the field of computer science that uses statistical techniques to give computer systems the ability to learn with Data, without being explicitly programmed</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Supervisor Learning </a:t>
            </a:r>
            <a:endParaRPr/>
          </a:p>
          <a:p>
            <a:pPr indent="0" lvl="0" marL="0" rtl="0" algn="ctr">
              <a:spcBef>
                <a:spcPts val="0"/>
              </a:spcBef>
              <a:spcAft>
                <a:spcPts val="0"/>
              </a:spcAft>
              <a:buClr>
                <a:schemeClr val="lt1"/>
              </a:buClr>
              <a:buSzPts val="1100"/>
              <a:buFont typeface="Arial"/>
              <a:buNone/>
            </a:pPr>
            <a:r>
              <a:t/>
            </a:r>
            <a:endParaRPr/>
          </a:p>
          <a:p>
            <a:pPr indent="0" lvl="0" marL="0" rtl="0" algn="ctr">
              <a:spcBef>
                <a:spcPts val="0"/>
              </a:spcBef>
              <a:spcAft>
                <a:spcPts val="0"/>
              </a:spcAft>
              <a:buNone/>
            </a:pPr>
            <a:r>
              <a:t/>
            </a:r>
            <a:endParaRPr/>
          </a:p>
        </p:txBody>
      </p:sp>
      <p:sp>
        <p:nvSpPr>
          <p:cNvPr id="530" name="Google Shape;530;p34"/>
          <p:cNvSpPr txBox="1"/>
          <p:nvPr/>
        </p:nvSpPr>
        <p:spPr>
          <a:xfrm>
            <a:off x="720000" y="1696825"/>
            <a:ext cx="7964100" cy="269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lt1"/>
              </a:buClr>
              <a:buSzPts val="1100"/>
              <a:buFont typeface="Arial"/>
              <a:buNone/>
            </a:pPr>
            <a:r>
              <a:rPr lang="en" sz="1500">
                <a:solidFill>
                  <a:schemeClr val="dk1"/>
                </a:solidFill>
                <a:latin typeface="Assistant"/>
                <a:ea typeface="Assistant"/>
                <a:cs typeface="Assistant"/>
                <a:sym typeface="Assistant"/>
              </a:rPr>
              <a:t>If someone teaches somethings and we learn called supervisor learning.</a:t>
            </a:r>
            <a:endParaRPr sz="1500">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rPr lang="en" sz="1500">
                <a:solidFill>
                  <a:schemeClr val="dk1"/>
                </a:solidFill>
                <a:latin typeface="Assistant"/>
                <a:ea typeface="Assistant"/>
                <a:cs typeface="Assistant"/>
                <a:sym typeface="Assistant"/>
              </a:rPr>
              <a:t>or in simple words, Learning from from Someone in implementing it.</a:t>
            </a:r>
            <a:endParaRPr sz="1500">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rPr lang="en" sz="1500">
                <a:solidFill>
                  <a:schemeClr val="dk1"/>
                </a:solidFill>
                <a:latin typeface="Assistant"/>
                <a:ea typeface="Assistant"/>
                <a:cs typeface="Assistant"/>
                <a:sym typeface="Assistant"/>
              </a:rPr>
              <a:t>Features:</a:t>
            </a:r>
            <a:endParaRPr sz="1500">
              <a:solidFill>
                <a:schemeClr val="dk1"/>
              </a:solidFill>
              <a:latin typeface="Assistant"/>
              <a:ea typeface="Assistant"/>
              <a:cs typeface="Assistant"/>
              <a:sym typeface="Assistant"/>
            </a:endParaRPr>
          </a:p>
          <a:p>
            <a:pPr indent="-323850" lvl="0" marL="457200" rtl="0" algn="l">
              <a:lnSpc>
                <a:spcPct val="150000"/>
              </a:lnSpc>
              <a:spcBef>
                <a:spcPts val="0"/>
              </a:spcBef>
              <a:spcAft>
                <a:spcPts val="0"/>
              </a:spcAft>
              <a:buClr>
                <a:schemeClr val="dk1"/>
              </a:buClr>
              <a:buSzPts val="1500"/>
              <a:buFont typeface="Assistant"/>
              <a:buChar char="❖"/>
            </a:pPr>
            <a:r>
              <a:rPr lang="en" sz="1500">
                <a:solidFill>
                  <a:schemeClr val="dk1"/>
                </a:solidFill>
                <a:latin typeface="Assistant"/>
                <a:ea typeface="Assistant"/>
                <a:cs typeface="Assistant"/>
                <a:sym typeface="Assistant"/>
              </a:rPr>
              <a:t>Learn from someone</a:t>
            </a:r>
            <a:endParaRPr sz="1500">
              <a:solidFill>
                <a:schemeClr val="dk1"/>
              </a:solidFill>
              <a:latin typeface="Assistant"/>
              <a:ea typeface="Assistant"/>
              <a:cs typeface="Assistant"/>
              <a:sym typeface="Assistant"/>
            </a:endParaRPr>
          </a:p>
          <a:p>
            <a:pPr indent="-323850" lvl="0" marL="457200" rtl="0" algn="l">
              <a:lnSpc>
                <a:spcPct val="150000"/>
              </a:lnSpc>
              <a:spcBef>
                <a:spcPts val="0"/>
              </a:spcBef>
              <a:spcAft>
                <a:spcPts val="0"/>
              </a:spcAft>
              <a:buClr>
                <a:schemeClr val="dk1"/>
              </a:buClr>
              <a:buSzPts val="1500"/>
              <a:buFont typeface="Assistant"/>
              <a:buChar char="❖"/>
            </a:pPr>
            <a:r>
              <a:rPr lang="en" sz="1500">
                <a:solidFill>
                  <a:schemeClr val="dk1"/>
                </a:solidFill>
                <a:latin typeface="Assistant"/>
                <a:ea typeface="Assistant"/>
                <a:cs typeface="Assistant"/>
                <a:sym typeface="Assistant"/>
              </a:rPr>
              <a:t>Features and Labels</a:t>
            </a:r>
            <a:endParaRPr sz="1500">
              <a:solidFill>
                <a:schemeClr val="dk1"/>
              </a:solidFill>
              <a:latin typeface="Assistant"/>
              <a:ea typeface="Assistant"/>
              <a:cs typeface="Assistant"/>
              <a:sym typeface="Assistant"/>
            </a:endParaRPr>
          </a:p>
          <a:p>
            <a:pPr indent="-323850" lvl="0" marL="457200" rtl="0" algn="l">
              <a:lnSpc>
                <a:spcPct val="150000"/>
              </a:lnSpc>
              <a:spcBef>
                <a:spcPts val="0"/>
              </a:spcBef>
              <a:spcAft>
                <a:spcPts val="0"/>
              </a:spcAft>
              <a:buClr>
                <a:schemeClr val="dk1"/>
              </a:buClr>
              <a:buSzPts val="1500"/>
              <a:buFont typeface="Assistant"/>
              <a:buChar char="❖"/>
            </a:pPr>
            <a:r>
              <a:rPr lang="en" sz="1500">
                <a:solidFill>
                  <a:schemeClr val="dk1"/>
                </a:solidFill>
                <a:latin typeface="Assistant"/>
                <a:ea typeface="Assistant"/>
                <a:cs typeface="Assistant"/>
                <a:sym typeface="Assistant"/>
              </a:rPr>
              <a:t>Regression and classifications </a:t>
            </a:r>
            <a:endParaRPr sz="1500">
              <a:solidFill>
                <a:schemeClr val="dk1"/>
              </a:solidFill>
              <a:latin typeface="Assistant"/>
              <a:ea typeface="Assistant"/>
              <a:cs typeface="Assistant"/>
              <a:sym typeface="Assistant"/>
            </a:endParaRPr>
          </a:p>
          <a:p>
            <a:pPr indent="0" lvl="0" marL="0" rtl="0" algn="l">
              <a:spcBef>
                <a:spcPts val="0"/>
              </a:spcBef>
              <a:spcAft>
                <a:spcPts val="0"/>
              </a:spcAft>
              <a:buClr>
                <a:schemeClr val="lt1"/>
              </a:buClr>
              <a:buSzPts val="1100"/>
              <a:buFont typeface="Arial"/>
              <a:buNone/>
            </a:pPr>
            <a:r>
              <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Un-supervisor Learning</a:t>
            </a:r>
            <a:endParaRPr/>
          </a:p>
          <a:p>
            <a:pPr indent="0" lvl="0" marL="0" rtl="0" algn="ctr">
              <a:spcBef>
                <a:spcPts val="0"/>
              </a:spcBef>
              <a:spcAft>
                <a:spcPts val="0"/>
              </a:spcAft>
              <a:buClr>
                <a:schemeClr val="lt1"/>
              </a:buClr>
              <a:buSzPts val="1100"/>
              <a:buFont typeface="Arial"/>
              <a:buNone/>
            </a:pPr>
            <a:r>
              <a:t/>
            </a:r>
            <a:endParaRPr/>
          </a:p>
          <a:p>
            <a:pPr indent="0" lvl="0" marL="0" rtl="0" algn="ctr">
              <a:spcBef>
                <a:spcPts val="0"/>
              </a:spcBef>
              <a:spcAft>
                <a:spcPts val="0"/>
              </a:spcAft>
              <a:buNone/>
            </a:pPr>
            <a:r>
              <a:t/>
            </a:r>
            <a:endParaRPr/>
          </a:p>
        </p:txBody>
      </p:sp>
      <p:sp>
        <p:nvSpPr>
          <p:cNvPr id="536" name="Google Shape;536;p35"/>
          <p:cNvSpPr txBox="1"/>
          <p:nvPr/>
        </p:nvSpPr>
        <p:spPr>
          <a:xfrm>
            <a:off x="654825" y="1243300"/>
            <a:ext cx="80526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lt1"/>
              </a:buClr>
              <a:buSzPts val="1100"/>
              <a:buFont typeface="Arial"/>
              <a:buNone/>
            </a:pPr>
            <a:r>
              <a:rPr lang="en">
                <a:solidFill>
                  <a:schemeClr val="dk1"/>
                </a:solidFill>
                <a:latin typeface="Assistant"/>
                <a:ea typeface="Assistant"/>
                <a:cs typeface="Assistant"/>
                <a:sym typeface="Assistant"/>
              </a:rPr>
              <a:t>Learning on our own and working on it is known  Un-supervisor Learning.</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rPr lang="en">
                <a:solidFill>
                  <a:schemeClr val="dk1"/>
                </a:solidFill>
                <a:latin typeface="Assistant"/>
                <a:ea typeface="Assistant"/>
                <a:cs typeface="Assistant"/>
                <a:sym typeface="Assistant"/>
              </a:rPr>
              <a:t>The model learns through observation and finds structures in the data. Once the model is given a dataset, it automatically finds patterns and relationships in the dataset by creating clusters in it. What it cannot do is add labels to the cluster, like it cannot say this a group of apples or mangoes, but it will separate all the apples from mangoes.</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rPr lang="en">
                <a:solidFill>
                  <a:schemeClr val="dk1"/>
                </a:solidFill>
                <a:latin typeface="Assistant"/>
                <a:ea typeface="Assistant"/>
                <a:cs typeface="Assistant"/>
                <a:sym typeface="Assistant"/>
              </a:rPr>
              <a:t>Suppose we presented images of apples, bananas and mangoes to the model, so what it does, based on some patterns and relationships it creates clusters and divides the dataset into those clusters. Now if a new data is fed to the model, it adds it to one of the created clusters.</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Reinforcement Learning</a:t>
            </a:r>
            <a:endParaRPr/>
          </a:p>
        </p:txBody>
      </p:sp>
      <p:sp>
        <p:nvSpPr>
          <p:cNvPr id="542" name="Google Shape;542;p36"/>
          <p:cNvSpPr txBox="1"/>
          <p:nvPr/>
        </p:nvSpPr>
        <p:spPr>
          <a:xfrm>
            <a:off x="588475" y="1486625"/>
            <a:ext cx="8118900" cy="330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Assistant"/>
                <a:ea typeface="Assistant"/>
                <a:cs typeface="Assistant"/>
                <a:sym typeface="Assistant"/>
              </a:rPr>
              <a:t>Involves in Rewards and penalties</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None/>
            </a:pPr>
            <a:r>
              <a:rPr lang="en">
                <a:solidFill>
                  <a:schemeClr val="dk1"/>
                </a:solidFill>
                <a:latin typeface="Assistant"/>
                <a:ea typeface="Assistant"/>
                <a:cs typeface="Assistant"/>
                <a:sym typeface="Assistant"/>
              </a:rPr>
              <a:t>It is the ability of an agent to interact with the environment and find out what is the best outcome. It follows the concept of hit and trial method. </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rPr lang="en">
                <a:solidFill>
                  <a:schemeClr val="dk1"/>
                </a:solidFill>
                <a:latin typeface="Assistant"/>
                <a:ea typeface="Assistant"/>
                <a:cs typeface="Assistant"/>
                <a:sym typeface="Assistant"/>
              </a:rPr>
              <a:t>The agent is rewarded or penalized with a point for a correct or a wrong answer, and on the basis of the positive reward points gained the model trains itself. And again once trained it gets ready to predict the new data presented to it.</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Clr>
                <a:schemeClr val="lt1"/>
              </a:buClr>
              <a:buSzPts val="1100"/>
              <a:buFont typeface="Arial"/>
              <a:buNone/>
            </a:pPr>
            <a:r>
              <a:t/>
            </a:r>
            <a:endParaRPr>
              <a:solidFill>
                <a:schemeClr val="dk1"/>
              </a:solidFill>
              <a:latin typeface="Assistant"/>
              <a:ea typeface="Assistant"/>
              <a:cs typeface="Assistant"/>
              <a:sym typeface="Assistant"/>
            </a:endParaRPr>
          </a:p>
          <a:p>
            <a:pPr indent="0" lvl="0" marL="0" rtl="0" algn="l">
              <a:lnSpc>
                <a:spcPct val="150000"/>
              </a:lnSpc>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7"/>
          <p:cNvSpPr txBox="1"/>
          <p:nvPr>
            <p:ph type="title"/>
          </p:nvPr>
        </p:nvSpPr>
        <p:spPr>
          <a:xfrm>
            <a:off x="720000" y="445025"/>
            <a:ext cx="7777200" cy="70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PPDD</a:t>
            </a:r>
            <a:endParaRPr/>
          </a:p>
        </p:txBody>
      </p:sp>
      <p:sp>
        <p:nvSpPr>
          <p:cNvPr id="548" name="Google Shape;548;p37"/>
          <p:cNvSpPr txBox="1"/>
          <p:nvPr/>
        </p:nvSpPr>
        <p:spPr>
          <a:xfrm>
            <a:off x="468300" y="1597225"/>
            <a:ext cx="8207400" cy="2667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Prescriptive Analytics.</a:t>
            </a:r>
            <a:endParaRPr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Predictive Analytics.</a:t>
            </a:r>
            <a:endParaRPr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Descriptive Analytics.</a:t>
            </a:r>
            <a:endParaRPr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Diagnostic Analytics.</a:t>
            </a:r>
            <a:endParaRPr sz="1700">
              <a:solidFill>
                <a:schemeClr val="dk1"/>
              </a:solidFill>
              <a:latin typeface="Calibri"/>
              <a:ea typeface="Calibri"/>
              <a:cs typeface="Calibri"/>
              <a:sym typeface="Calibri"/>
            </a:endParaRPr>
          </a:p>
          <a:p>
            <a:pPr indent="0" lvl="0" marL="457200" rtl="0" algn="l">
              <a:lnSpc>
                <a:spcPct val="115000"/>
              </a:lnSpc>
              <a:spcBef>
                <a:spcPts val="1200"/>
              </a:spcBef>
              <a:spcAft>
                <a:spcPts val="0"/>
              </a:spcAft>
              <a:buClr>
                <a:schemeClr val="lt1"/>
              </a:buClr>
              <a:buSzPts val="1100"/>
              <a:buFont typeface="Arial"/>
              <a:buNone/>
            </a:pPr>
            <a:r>
              <a:t/>
            </a:r>
            <a:endParaRPr sz="17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rPr lang="en" sz="1700">
                <a:solidFill>
                  <a:schemeClr val="dk1"/>
                </a:solidFill>
                <a:latin typeface="Calibri"/>
                <a:ea typeface="Calibri"/>
                <a:cs typeface="Calibri"/>
                <a:sym typeface="Calibri"/>
              </a:rPr>
              <a:t>ML(Machine Learning) is used for predictive Analysis(Using Past data, Predict the future).</a:t>
            </a:r>
            <a:endParaRPr sz="1700">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8"/>
          <p:cNvSpPr txBox="1"/>
          <p:nvPr/>
        </p:nvSpPr>
        <p:spPr>
          <a:xfrm>
            <a:off x="468300" y="1044150"/>
            <a:ext cx="8207400" cy="328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lt1"/>
              </a:buClr>
              <a:buSzPts val="1100"/>
              <a:buFont typeface="Arial"/>
              <a:buNone/>
            </a:pPr>
            <a:r>
              <a:rPr lang="en" sz="1600">
                <a:solidFill>
                  <a:schemeClr val="dk1"/>
                </a:solidFill>
                <a:latin typeface="Calibri"/>
                <a:ea typeface="Calibri"/>
                <a:cs typeface="Calibri"/>
                <a:sym typeface="Calibri"/>
              </a:rPr>
              <a:t>Regression Algorithm  : Continuous or used for continuous data prediction.</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lt1"/>
              </a:buClr>
              <a:buSzPts val="1100"/>
              <a:buFont typeface="Arial"/>
              <a:buNone/>
            </a:pPr>
            <a:r>
              <a:rPr lang="en" sz="1600">
                <a:solidFill>
                  <a:schemeClr val="dk1"/>
                </a:solidFill>
                <a:latin typeface="Calibri"/>
                <a:ea typeface="Calibri"/>
                <a:cs typeface="Calibri"/>
                <a:sym typeface="Calibri"/>
              </a:rPr>
              <a:t>classifications Algorithm : to classify or use to take decisions  </a:t>
            </a:r>
            <a:endParaRPr sz="1600">
              <a:solidFill>
                <a:schemeClr val="dk1"/>
              </a:solidFill>
              <a:latin typeface="Calibri"/>
              <a:ea typeface="Calibri"/>
              <a:cs typeface="Calibri"/>
              <a:sym typeface="Calibri"/>
            </a:endParaRPr>
          </a:p>
          <a:p>
            <a:pPr indent="-330200" lvl="0" marL="457200" rtl="0" algn="l">
              <a:lnSpc>
                <a:spcPct val="115000"/>
              </a:lnSpc>
              <a:spcBef>
                <a:spcPts val="12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Linear Regression - Regression Algorithm </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Logistic</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Decision </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random</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SVM(support vector system)                        Classification Algorithm</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K Nearest Neighbour</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 Naive Bayes</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100"/>
              <a:buFont typeface="Arial"/>
              <a:buNone/>
            </a:pPr>
            <a:r>
              <a:t/>
            </a:r>
            <a:endParaRPr sz="1600">
              <a:solidFill>
                <a:schemeClr val="dk1"/>
              </a:solidFill>
              <a:latin typeface="Calibri"/>
              <a:ea typeface="Calibri"/>
              <a:cs typeface="Calibri"/>
              <a:sym typeface="Calibri"/>
            </a:endParaRPr>
          </a:p>
        </p:txBody>
      </p:sp>
      <p:sp>
        <p:nvSpPr>
          <p:cNvPr id="554" name="Google Shape;554;p38"/>
          <p:cNvSpPr/>
          <p:nvPr/>
        </p:nvSpPr>
        <p:spPr>
          <a:xfrm>
            <a:off x="3342725" y="2360500"/>
            <a:ext cx="896100" cy="1659300"/>
          </a:xfrm>
          <a:prstGeom prst="rightBrace">
            <a:avLst>
              <a:gd fmla="val 50000" name="adj1"/>
              <a:gd fmla="val 50000" name="adj2"/>
            </a:avLst>
          </a:prstGeom>
          <a:noFill/>
          <a:ln cap="flat" cmpd="sng" w="9525">
            <a:solidFill>
              <a:schemeClr val="dk2"/>
            </a:solidFill>
            <a:prstDash val="solid"/>
            <a:round/>
            <a:headEnd len="sm" w="sm" type="none"/>
            <a:tailEnd len="sm" w="sm" type="none"/>
          </a:ln>
          <a:effectLst>
            <a:outerShdw blurRad="57150" rotWithShape="0" algn="bl" dir="5400000" dist="19050">
              <a:schemeClr val="dk1"/>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9"/>
          <p:cNvSpPr txBox="1"/>
          <p:nvPr/>
        </p:nvSpPr>
        <p:spPr>
          <a:xfrm>
            <a:off x="356175" y="347325"/>
            <a:ext cx="8495100" cy="483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F8FAFB"/>
                </a:solidFill>
                <a:latin typeface="Assistant"/>
                <a:ea typeface="Assistant"/>
                <a:cs typeface="Assistant"/>
                <a:sym typeface="Assistant"/>
              </a:rPr>
              <a:t>Linear Regression:</a:t>
            </a:r>
            <a:r>
              <a:rPr lang="en" sz="1200">
                <a:solidFill>
                  <a:srgbClr val="F8FAFB"/>
                </a:solidFill>
                <a:latin typeface="Assistant"/>
                <a:ea typeface="Assistant"/>
                <a:cs typeface="Assistant"/>
                <a:sym typeface="Assistant"/>
              </a:rPr>
              <a:t> Linear regression is used in which value of dependent variable is predicted through independent variables. A relationship is formed by mapping the dependent and independent variable on a line and that line is called regression line which is represented by Y= a*X + b.</a:t>
            </a:r>
            <a:endParaRPr sz="1200">
              <a:solidFill>
                <a:srgbClr val="F8FAFB"/>
              </a:solidFill>
              <a:latin typeface="Assistant"/>
              <a:ea typeface="Assistant"/>
              <a:cs typeface="Assistant"/>
              <a:sym typeface="Assistant"/>
            </a:endParaRPr>
          </a:p>
          <a:p>
            <a:pPr indent="0" lvl="0" marL="0" rtl="0" algn="l">
              <a:lnSpc>
                <a:spcPct val="115000"/>
              </a:lnSpc>
              <a:spcBef>
                <a:spcPts val="0"/>
              </a:spcBef>
              <a:spcAft>
                <a:spcPts val="0"/>
              </a:spcAft>
              <a:buClr>
                <a:schemeClr val="lt1"/>
              </a:buClr>
              <a:buSzPts val="1100"/>
              <a:buFont typeface="Arial"/>
              <a:buNone/>
            </a:pPr>
            <a:r>
              <a:t/>
            </a:r>
            <a:endParaRPr sz="1200">
              <a:solidFill>
                <a:srgbClr val="F8FAFB"/>
              </a:solidFill>
              <a:latin typeface="Assistant"/>
              <a:ea typeface="Assistant"/>
              <a:cs typeface="Assistant"/>
              <a:sym typeface="Assistant"/>
            </a:endParaRPr>
          </a:p>
          <a:p>
            <a:pPr indent="0" lvl="0" marL="0" rtl="0" algn="l">
              <a:lnSpc>
                <a:spcPct val="115000"/>
              </a:lnSpc>
              <a:spcBef>
                <a:spcPts val="0"/>
              </a:spcBef>
              <a:spcAft>
                <a:spcPts val="0"/>
              </a:spcAft>
              <a:buNone/>
            </a:pPr>
            <a:r>
              <a:rPr b="1" lang="en" sz="1200">
                <a:solidFill>
                  <a:srgbClr val="F8FAFB"/>
                </a:solidFill>
                <a:latin typeface="Assistant"/>
                <a:ea typeface="Assistant"/>
                <a:cs typeface="Assistant"/>
                <a:sym typeface="Assistant"/>
              </a:rPr>
              <a:t>Logistic Regression:</a:t>
            </a:r>
            <a:r>
              <a:rPr lang="en" sz="1200">
                <a:solidFill>
                  <a:srgbClr val="F8FAFB"/>
                </a:solidFill>
                <a:latin typeface="Assistant"/>
                <a:ea typeface="Assistant"/>
                <a:cs typeface="Assistant"/>
                <a:sym typeface="Assistant"/>
              </a:rPr>
              <a:t> In logistic regression we have lot of data whose classification is done by building an equation. This method is used to find the discrete dependent variable from the set of independent variables. Its goal is to find the best fit set of parameters. In this classifier, each feature is multiplied by a weight and then all are added. Then the result is passed to sigmoid function which produces the binary output. </a:t>
            </a:r>
            <a:endParaRPr sz="1200">
              <a:solidFill>
                <a:srgbClr val="F8FAFB"/>
              </a:solidFill>
              <a:latin typeface="Assistant"/>
              <a:ea typeface="Assistant"/>
              <a:cs typeface="Assistant"/>
              <a:sym typeface="Assistant"/>
            </a:endParaRPr>
          </a:p>
          <a:p>
            <a:pPr indent="0" lvl="0" marL="0" rtl="0" algn="l">
              <a:lnSpc>
                <a:spcPct val="115000"/>
              </a:lnSpc>
              <a:spcBef>
                <a:spcPts val="0"/>
              </a:spcBef>
              <a:spcAft>
                <a:spcPts val="0"/>
              </a:spcAft>
              <a:buClr>
                <a:schemeClr val="lt1"/>
              </a:buClr>
              <a:buSzPts val="1100"/>
              <a:buFont typeface="Arial"/>
              <a:buNone/>
            </a:pPr>
            <a:r>
              <a:t/>
            </a:r>
            <a:endParaRPr sz="1200">
              <a:solidFill>
                <a:srgbClr val="F8FAFB"/>
              </a:solidFill>
              <a:latin typeface="Assistant"/>
              <a:ea typeface="Assistant"/>
              <a:cs typeface="Assistant"/>
              <a:sym typeface="Assistant"/>
            </a:endParaRPr>
          </a:p>
          <a:p>
            <a:pPr indent="0" lvl="0" marL="0" rtl="0" algn="l">
              <a:lnSpc>
                <a:spcPct val="115000"/>
              </a:lnSpc>
              <a:spcBef>
                <a:spcPts val="0"/>
              </a:spcBef>
              <a:spcAft>
                <a:spcPts val="0"/>
              </a:spcAft>
              <a:buNone/>
            </a:pPr>
            <a:r>
              <a:rPr b="1" lang="en" sz="1200">
                <a:solidFill>
                  <a:srgbClr val="F8FAFB"/>
                </a:solidFill>
                <a:latin typeface="Assistant"/>
                <a:ea typeface="Assistant"/>
                <a:cs typeface="Assistant"/>
                <a:sym typeface="Assistant"/>
              </a:rPr>
              <a:t>Decision Tree:</a:t>
            </a:r>
            <a:r>
              <a:rPr lang="en" sz="1200">
                <a:solidFill>
                  <a:srgbClr val="F8FAFB"/>
                </a:solidFill>
                <a:latin typeface="Assistant"/>
                <a:ea typeface="Assistant"/>
                <a:cs typeface="Assistant"/>
                <a:sym typeface="Assistant"/>
              </a:rPr>
              <a:t> It belongs to supervised learning algorithm. Decision tree can be used to classification and regression both having a tree like structure. In a decision tree building algorithm first the best attribute of dataset is placed at the root, then training dataset is split into subsets. Splitting of data depends on the features of datasets. This process is done until the whole data is classified and we find leaf node at each branch. Information gain can be calculated to find which feature is giving us the highest information gain. Decision trees are built for making a training model which can be used to predict class or the value of target variable.</a:t>
            </a:r>
            <a:endParaRPr sz="1200">
              <a:solidFill>
                <a:srgbClr val="F8FAFB"/>
              </a:solidFill>
              <a:latin typeface="Assistant"/>
              <a:ea typeface="Assistant"/>
              <a:cs typeface="Assistant"/>
              <a:sym typeface="Assistant"/>
            </a:endParaRPr>
          </a:p>
          <a:p>
            <a:pPr indent="0" lvl="0" marL="0" rtl="0" algn="l">
              <a:lnSpc>
                <a:spcPct val="115000"/>
              </a:lnSpc>
              <a:spcBef>
                <a:spcPts val="0"/>
              </a:spcBef>
              <a:spcAft>
                <a:spcPts val="0"/>
              </a:spcAft>
              <a:buClr>
                <a:schemeClr val="lt1"/>
              </a:buClr>
              <a:buSzPts val="1100"/>
              <a:buFont typeface="Arial"/>
              <a:buNone/>
            </a:pPr>
            <a:r>
              <a:t/>
            </a:r>
            <a:endParaRPr sz="1200">
              <a:solidFill>
                <a:srgbClr val="F8FAFB"/>
              </a:solidFill>
              <a:latin typeface="Assistant"/>
              <a:ea typeface="Assistant"/>
              <a:cs typeface="Assistant"/>
              <a:sym typeface="Assistant"/>
            </a:endParaRPr>
          </a:p>
          <a:p>
            <a:pPr indent="0" lvl="0" marL="0" rtl="0" algn="l">
              <a:lnSpc>
                <a:spcPct val="115000"/>
              </a:lnSpc>
              <a:spcBef>
                <a:spcPts val="0"/>
              </a:spcBef>
              <a:spcAft>
                <a:spcPts val="0"/>
              </a:spcAft>
              <a:buClr>
                <a:schemeClr val="lt1"/>
              </a:buClr>
              <a:buSzPts val="1100"/>
              <a:buFont typeface="Arial"/>
              <a:buNone/>
            </a:pPr>
            <a:r>
              <a:rPr b="1" lang="en" sz="1200">
                <a:solidFill>
                  <a:srgbClr val="F8FAFB"/>
                </a:solidFill>
                <a:latin typeface="Assistant"/>
                <a:ea typeface="Assistant"/>
                <a:cs typeface="Assistant"/>
                <a:sym typeface="Assistant"/>
              </a:rPr>
              <a:t>Support vector machine:</a:t>
            </a:r>
            <a:r>
              <a:rPr lang="en" sz="1200">
                <a:solidFill>
                  <a:srgbClr val="F8FAFB"/>
                </a:solidFill>
                <a:latin typeface="Assistant"/>
                <a:ea typeface="Assistant"/>
                <a:cs typeface="Assistant"/>
                <a:sym typeface="Assistant"/>
              </a:rPr>
              <a:t> Support vector machine is a binary classifier. Raw data is drawn on the n- dimensional plane. In this a separating hyperplane is drawn to differentiate the datasets. The line drawn from centre of the line separating the two closest data-points of different categories is taken as an optimal hyperplane. This optimised separating hyperplane maximizes the margin of training data. Through this hyperplane, new data can be categorised.</a:t>
            </a:r>
            <a:endParaRPr sz="1200">
              <a:solidFill>
                <a:srgbClr val="F8FAFB"/>
              </a:solidFill>
              <a:latin typeface="Assistant"/>
              <a:ea typeface="Assistant"/>
              <a:cs typeface="Assistant"/>
              <a:sym typeface="Assistant"/>
            </a:endParaRPr>
          </a:p>
          <a:p>
            <a:pPr indent="0" lvl="0" marL="0" rtl="0" algn="l">
              <a:lnSpc>
                <a:spcPct val="115000"/>
              </a:lnSpc>
              <a:spcBef>
                <a:spcPts val="0"/>
              </a:spcBef>
              <a:spcAft>
                <a:spcPts val="0"/>
              </a:spcAft>
              <a:buClr>
                <a:schemeClr val="lt1"/>
              </a:buClr>
              <a:buSzPts val="1100"/>
              <a:buFont typeface="Arial"/>
              <a:buNone/>
            </a:pPr>
            <a:r>
              <a:t/>
            </a:r>
            <a:endParaRPr sz="1200">
              <a:solidFill>
                <a:srgbClr val="F8FAFB"/>
              </a:solidFill>
              <a:latin typeface="Assistant"/>
              <a:ea typeface="Assistant"/>
              <a:cs typeface="Assistant"/>
              <a:sym typeface="Assistant"/>
            </a:endParaRPr>
          </a:p>
          <a:p>
            <a:pPr indent="0" lvl="0" marL="0" rtl="0" algn="l">
              <a:lnSpc>
                <a:spcPct val="115000"/>
              </a:lnSpc>
              <a:spcBef>
                <a:spcPts val="0"/>
              </a:spcBef>
              <a:spcAft>
                <a:spcPts val="0"/>
              </a:spcAft>
              <a:buClr>
                <a:schemeClr val="lt1"/>
              </a:buClr>
              <a:buSzPts val="1100"/>
              <a:buFont typeface="Arial"/>
              <a:buNone/>
            </a:pPr>
            <a:r>
              <a:t/>
            </a:r>
            <a:endParaRPr sz="1200">
              <a:solidFill>
                <a:srgbClr val="F8FAFB"/>
              </a:solidFill>
              <a:latin typeface="Assistant"/>
              <a:ea typeface="Assistant"/>
              <a:cs typeface="Assistant"/>
              <a:sym typeface="Assistant"/>
            </a:endParaRPr>
          </a:p>
          <a:p>
            <a:pPr indent="0" lvl="0" marL="0" rtl="0" algn="l">
              <a:lnSpc>
                <a:spcPct val="115000"/>
              </a:lnSpc>
              <a:spcBef>
                <a:spcPts val="0"/>
              </a:spcBef>
              <a:spcAft>
                <a:spcPts val="0"/>
              </a:spcAft>
              <a:buNone/>
            </a:pPr>
            <a:r>
              <a:t/>
            </a:r>
            <a:endParaRPr sz="1200">
              <a:solidFill>
                <a:srgbClr val="F8FAFB"/>
              </a:solidFill>
              <a:latin typeface="Assistant"/>
              <a:ea typeface="Assistant"/>
              <a:cs typeface="Assistant"/>
              <a:sym typeface="Assistan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mber Style Newsletter by Slidesgo">
  <a:themeElements>
    <a:clrScheme name="Simple Light">
      <a:dk1>
        <a:srgbClr val="FFFFFF"/>
      </a:dk1>
      <a:lt1>
        <a:srgbClr val="000000"/>
      </a:lt1>
      <a:dk2>
        <a:srgbClr val="181716"/>
      </a:dk2>
      <a:lt2>
        <a:srgbClr val="2A2727"/>
      </a:lt2>
      <a:accent1>
        <a:srgbClr val="393433"/>
      </a:accent1>
      <a:accent2>
        <a:srgbClr val="453F3D"/>
      </a:accent2>
      <a:accent3>
        <a:srgbClr val="57504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